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Lst>
  <p:notesMasterIdLst>
    <p:notesMasterId r:id="rId15"/>
  </p:notesMasterIdLst>
  <p:sldIdLst>
    <p:sldId id="809" r:id="rId5"/>
    <p:sldId id="810" r:id="rId6"/>
    <p:sldId id="818" r:id="rId7"/>
    <p:sldId id="817" r:id="rId8"/>
    <p:sldId id="816" r:id="rId9"/>
    <p:sldId id="812" r:id="rId10"/>
    <p:sldId id="811" r:id="rId11"/>
    <p:sldId id="813" r:id="rId12"/>
    <p:sldId id="814" r:id="rId13"/>
    <p:sldId id="815" r:id="rId14"/>
  </p:sldIdLst>
  <p:sldSz cx="12192000" cy="6858000"/>
  <p:notesSz cx="9144000" cy="6858000"/>
  <p:custDataLst>
    <p:tags r:id="rId16"/>
  </p:custDataLst>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orma Rocio Hendez Puerto" initials="NRHP" lastIdx="1" clrIdx="0">
    <p:extLst>
      <p:ext uri="{19B8F6BF-5375-455C-9EA6-DF929625EA0E}">
        <p15:presenceInfo xmlns:p15="http://schemas.microsoft.com/office/powerpoint/2012/main" userId="S-1-5-21-3476998543-3377572933-2524778977-46681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DAE1F06-553A-4432-805E-F0C7CC242CE1}" v="2001" dt="2024-09-25T04:01:57.040"/>
  </p1510:revLst>
</p1510:revInfo>
</file>

<file path=ppt/tableStyles.xml><?xml version="1.0" encoding="utf-8"?>
<a:tblStyleLst xmlns:a="http://schemas.openxmlformats.org/drawingml/2006/main" def="{5C22544A-7EE6-4342-B048-85BDC9FD1C3A}">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17292A2E-F333-43FB-9621-5CBBE7FDCDCB}" styleName="Estilo claro 2 - Acento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1E171933-4619-4E11-9A3F-F7608DF75F80}" styleName="Estilo medio 1 - Énfasis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E3FDE45-AF77-4B5C-9715-49D594BDF05E}" styleName="Estilo claro 1 - Acento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91EBBBCC-DAD2-459C-BE2E-F6DE35CF9A28}" styleName="Estilo oscuro 2 - Énfasis 3/Énfasis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Estilo oscuro 2 - Énfasis 5/Énfasis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86" d="100"/>
          <a:sy n="86" d="100"/>
        </p:scale>
        <p:origin x="828" y="6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E87A278-7A9F-4816-9C33-F40F9A6364DF}" type="doc">
      <dgm:prSet loTypeId="urn:microsoft.com/office/officeart/2005/8/layout/hList6" loCatId="list" qsTypeId="urn:microsoft.com/office/officeart/2005/8/quickstyle/simple1" qsCatId="simple" csTypeId="urn:microsoft.com/office/officeart/2005/8/colors/accent1_2" csCatId="accent1" phldr="1"/>
      <dgm:spPr/>
      <dgm:t>
        <a:bodyPr/>
        <a:lstStyle/>
        <a:p>
          <a:endParaRPr lang="en-US"/>
        </a:p>
      </dgm:t>
    </dgm:pt>
    <dgm:pt modelId="{2584D8C2-8790-4DCB-88B8-4B47A94BF189}">
      <dgm:prSet phldrT="[Text]"/>
      <dgm:spPr/>
      <dgm:t>
        <a:bodyPr vert="horz"/>
        <a:lstStyle/>
        <a:p>
          <a:r>
            <a:rPr lang="es-CO" b="1" dirty="0">
              <a:latin typeface="Arial" panose="020B0604020202020204" pitchFamily="34" charset="0"/>
              <a:cs typeface="Arial" panose="020B0604020202020204" pitchFamily="34" charset="0"/>
            </a:rPr>
            <a:t>Problema principal</a:t>
          </a:r>
          <a:endParaRPr lang="en-US" dirty="0"/>
        </a:p>
      </dgm:t>
    </dgm:pt>
    <dgm:pt modelId="{E04B8A50-5ED7-4ABB-A589-8B5DDED2991F}" type="parTrans" cxnId="{2C894B40-33BB-4002-9A93-99F16F65BDA7}">
      <dgm:prSet/>
      <dgm:spPr/>
      <dgm:t>
        <a:bodyPr/>
        <a:lstStyle/>
        <a:p>
          <a:endParaRPr lang="en-US"/>
        </a:p>
      </dgm:t>
    </dgm:pt>
    <dgm:pt modelId="{AF5E1A18-2C35-441E-88A0-C1568B8BDC3F}" type="sibTrans" cxnId="{2C894B40-33BB-4002-9A93-99F16F65BDA7}">
      <dgm:prSet/>
      <dgm:spPr/>
      <dgm:t>
        <a:bodyPr/>
        <a:lstStyle/>
        <a:p>
          <a:endParaRPr lang="en-US"/>
        </a:p>
      </dgm:t>
    </dgm:pt>
    <dgm:pt modelId="{E1BF9781-CDC0-4770-A871-F45489C44B01}">
      <dgm:prSet phldrT="[Text]" custT="1"/>
      <dgm:spPr/>
      <dgm:t>
        <a:bodyPr/>
        <a:lstStyle/>
        <a:p>
          <a:pPr algn="l">
            <a:buFont typeface="Arial" panose="020B0604020202020204" pitchFamily="34" charset="0"/>
            <a:buChar char="•"/>
          </a:pPr>
          <a:r>
            <a:rPr lang="es-ES" sz="1500" dirty="0"/>
            <a:t>Mejorar la identificación y clasificación de patrones en el tratamiento de agua potable mediante el análisis de datos fisicoquímicos, con el objetivo de mejorar la eficiencia del subproceso de coagulación y floculación optimizando la dosificación de productos químicos.</a:t>
          </a:r>
          <a:endParaRPr lang="es-CO" sz="1500" noProof="0" dirty="0"/>
        </a:p>
      </dgm:t>
    </dgm:pt>
    <dgm:pt modelId="{1D2BF37C-E8AB-4A07-8D2C-4BFB22E8DA7C}" type="parTrans" cxnId="{5E6FDC66-D632-4A70-8E41-BAAD240EF846}">
      <dgm:prSet/>
      <dgm:spPr/>
      <dgm:t>
        <a:bodyPr/>
        <a:lstStyle/>
        <a:p>
          <a:endParaRPr lang="en-US"/>
        </a:p>
      </dgm:t>
    </dgm:pt>
    <dgm:pt modelId="{A992C8C9-051C-4AA4-B61F-963D4A28FB1F}" type="sibTrans" cxnId="{5E6FDC66-D632-4A70-8E41-BAAD240EF846}">
      <dgm:prSet/>
      <dgm:spPr/>
      <dgm:t>
        <a:bodyPr/>
        <a:lstStyle/>
        <a:p>
          <a:endParaRPr lang="en-US"/>
        </a:p>
      </dgm:t>
    </dgm:pt>
    <dgm:pt modelId="{FF4F8299-9424-42D9-B6FF-554F1646BAF3}">
      <dgm:prSet phldrT="[Text]"/>
      <dgm:spPr/>
      <dgm:t>
        <a:bodyPr vert="horz"/>
        <a:lstStyle/>
        <a:p>
          <a:r>
            <a:rPr lang="es-CO" b="1" dirty="0">
              <a:latin typeface="Arial" panose="020B0604020202020204" pitchFamily="34" charset="0"/>
              <a:cs typeface="Arial" panose="020B0604020202020204" pitchFamily="34" charset="0"/>
            </a:rPr>
            <a:t>Cliente</a:t>
          </a:r>
        </a:p>
      </dgm:t>
    </dgm:pt>
    <dgm:pt modelId="{9B465392-E338-413A-9A0B-3DD7D495DE1A}" type="parTrans" cxnId="{9D719C15-8CF3-498B-800E-35E9FAE60AB6}">
      <dgm:prSet/>
      <dgm:spPr/>
      <dgm:t>
        <a:bodyPr/>
        <a:lstStyle/>
        <a:p>
          <a:endParaRPr lang="en-US"/>
        </a:p>
      </dgm:t>
    </dgm:pt>
    <dgm:pt modelId="{FB9C5F05-6C59-4CFD-8D0E-F772C0D26D63}" type="sibTrans" cxnId="{9D719C15-8CF3-498B-800E-35E9FAE60AB6}">
      <dgm:prSet/>
      <dgm:spPr/>
      <dgm:t>
        <a:bodyPr/>
        <a:lstStyle/>
        <a:p>
          <a:endParaRPr lang="en-US"/>
        </a:p>
      </dgm:t>
    </dgm:pt>
    <dgm:pt modelId="{22FC3D96-CE81-4666-84F7-8EFC7375E841}">
      <dgm:prSet phldrT="[Text]" custT="1"/>
      <dgm:spPr/>
      <dgm:t>
        <a:bodyPr/>
        <a:lstStyle/>
        <a:p>
          <a:r>
            <a:rPr lang="es-CO" sz="1500" b="0" i="0" noProof="0" dirty="0"/>
            <a:t>Planta de tratamiento de agua potable </a:t>
          </a:r>
          <a:r>
            <a:rPr lang="es-CO" sz="1500" b="0" i="0" noProof="0" dirty="0" err="1"/>
            <a:t>Tibitoc</a:t>
          </a:r>
          <a:endParaRPr lang="es-CO" sz="1500" b="0" noProof="0" dirty="0"/>
        </a:p>
      </dgm:t>
    </dgm:pt>
    <dgm:pt modelId="{4C31A295-A052-4FFA-A905-F29FE78F8A5D}" type="parTrans" cxnId="{41834F4E-7612-4440-889F-50EDE1A4A7F5}">
      <dgm:prSet/>
      <dgm:spPr/>
      <dgm:t>
        <a:bodyPr/>
        <a:lstStyle/>
        <a:p>
          <a:endParaRPr lang="en-US"/>
        </a:p>
      </dgm:t>
    </dgm:pt>
    <dgm:pt modelId="{5FEFEDC0-27ED-47D6-A3D1-5F1A2435CAED}" type="sibTrans" cxnId="{41834F4E-7612-4440-889F-50EDE1A4A7F5}">
      <dgm:prSet/>
      <dgm:spPr/>
      <dgm:t>
        <a:bodyPr/>
        <a:lstStyle/>
        <a:p>
          <a:endParaRPr lang="en-US"/>
        </a:p>
      </dgm:t>
    </dgm:pt>
    <dgm:pt modelId="{C2A660D5-F66B-4B06-B825-29232F73355B}">
      <dgm:prSet phldrT="[Text]" custT="1"/>
      <dgm:spPr/>
      <dgm:t>
        <a:bodyPr/>
        <a:lstStyle/>
        <a:p>
          <a:r>
            <a:rPr lang="es-CO" sz="1500" dirty="0"/>
            <a:t>Proyecto basado en los </a:t>
          </a:r>
          <a:r>
            <a:rPr lang="es-ES" sz="1500" b="0" i="0" dirty="0"/>
            <a:t>análisis de laboratorio en la planta sobre muestras de agua cruda, tratada con diferentes dosis de coagulante, específicamente para las etapas de captación BN (Bocatoma Norte), agua Cruda CR y agua Mezclada.</a:t>
          </a:r>
          <a:endParaRPr lang="en-US" sz="1500" dirty="0"/>
        </a:p>
      </dgm:t>
    </dgm:pt>
    <dgm:pt modelId="{174A1C74-F646-484C-BB1E-279DAB5462C1}" type="parTrans" cxnId="{FF5543BB-02A7-4B31-A75A-002EC745410C}">
      <dgm:prSet/>
      <dgm:spPr/>
      <dgm:t>
        <a:bodyPr/>
        <a:lstStyle/>
        <a:p>
          <a:endParaRPr lang="en-US"/>
        </a:p>
      </dgm:t>
    </dgm:pt>
    <dgm:pt modelId="{0ADE3F36-294A-449E-AB2B-C84FA3AE26C2}" type="sibTrans" cxnId="{FF5543BB-02A7-4B31-A75A-002EC745410C}">
      <dgm:prSet/>
      <dgm:spPr/>
      <dgm:t>
        <a:bodyPr/>
        <a:lstStyle/>
        <a:p>
          <a:endParaRPr lang="en-US"/>
        </a:p>
      </dgm:t>
    </dgm:pt>
    <dgm:pt modelId="{9DB6621E-7CFF-4AC9-AD16-E40D26A9000E}">
      <dgm:prSet phldrT="[Text]" custT="1"/>
      <dgm:spPr/>
      <dgm:t>
        <a:bodyPr/>
        <a:lstStyle/>
        <a:p>
          <a:r>
            <a:rPr lang="es-CO" sz="1500" noProof="0" dirty="0"/>
            <a:t>Datos solicitados a la Empresa de Acueducto y Alcantarillado de Bogotá (2023-2024)</a:t>
          </a:r>
        </a:p>
      </dgm:t>
    </dgm:pt>
    <dgm:pt modelId="{931B760A-C8DD-4919-9DAB-4CD6DF2E4217}" type="parTrans" cxnId="{71D57FF1-721B-4D90-B353-FE7E19917432}">
      <dgm:prSet/>
      <dgm:spPr/>
      <dgm:t>
        <a:bodyPr/>
        <a:lstStyle/>
        <a:p>
          <a:endParaRPr lang="en-US"/>
        </a:p>
      </dgm:t>
    </dgm:pt>
    <dgm:pt modelId="{8B47D717-C9D5-4C78-A564-A9061811F43E}" type="sibTrans" cxnId="{71D57FF1-721B-4D90-B353-FE7E19917432}">
      <dgm:prSet/>
      <dgm:spPr/>
      <dgm:t>
        <a:bodyPr/>
        <a:lstStyle/>
        <a:p>
          <a:endParaRPr lang="en-US"/>
        </a:p>
      </dgm:t>
    </dgm:pt>
    <dgm:pt modelId="{CE44C53F-626A-48A3-A6D3-4C579419CD78}" type="pres">
      <dgm:prSet presAssocID="{7E87A278-7A9F-4816-9C33-F40F9A6364DF}" presName="Name0" presStyleCnt="0">
        <dgm:presLayoutVars>
          <dgm:dir/>
          <dgm:resizeHandles val="exact"/>
        </dgm:presLayoutVars>
      </dgm:prSet>
      <dgm:spPr/>
    </dgm:pt>
    <dgm:pt modelId="{E0D893C8-B870-4C88-AE90-C502481DC907}" type="pres">
      <dgm:prSet presAssocID="{2584D8C2-8790-4DCB-88B8-4B47A94BF189}" presName="node" presStyleLbl="node1" presStyleIdx="0" presStyleCnt="2">
        <dgm:presLayoutVars>
          <dgm:bulletEnabled val="1"/>
        </dgm:presLayoutVars>
      </dgm:prSet>
      <dgm:spPr/>
    </dgm:pt>
    <dgm:pt modelId="{5E7F55E8-71C0-4F05-BC17-8BB29C143B69}" type="pres">
      <dgm:prSet presAssocID="{AF5E1A18-2C35-441E-88A0-C1568B8BDC3F}" presName="sibTrans" presStyleCnt="0"/>
      <dgm:spPr/>
    </dgm:pt>
    <dgm:pt modelId="{07F6EA4B-EA4E-4795-BA9A-30527C48B400}" type="pres">
      <dgm:prSet presAssocID="{FF4F8299-9424-42D9-B6FF-554F1646BAF3}" presName="node" presStyleLbl="node1" presStyleIdx="1" presStyleCnt="2">
        <dgm:presLayoutVars>
          <dgm:bulletEnabled val="1"/>
        </dgm:presLayoutVars>
      </dgm:prSet>
      <dgm:spPr/>
    </dgm:pt>
  </dgm:ptLst>
  <dgm:cxnLst>
    <dgm:cxn modelId="{9D719C15-8CF3-498B-800E-35E9FAE60AB6}" srcId="{7E87A278-7A9F-4816-9C33-F40F9A6364DF}" destId="{FF4F8299-9424-42D9-B6FF-554F1646BAF3}" srcOrd="1" destOrd="0" parTransId="{9B465392-E338-413A-9A0B-3DD7D495DE1A}" sibTransId="{FB9C5F05-6C59-4CFD-8D0E-F772C0D26D63}"/>
    <dgm:cxn modelId="{2C894B40-33BB-4002-9A93-99F16F65BDA7}" srcId="{7E87A278-7A9F-4816-9C33-F40F9A6364DF}" destId="{2584D8C2-8790-4DCB-88B8-4B47A94BF189}" srcOrd="0" destOrd="0" parTransId="{E04B8A50-5ED7-4ABB-A589-8B5DDED2991F}" sibTransId="{AF5E1A18-2C35-441E-88A0-C1568B8BDC3F}"/>
    <dgm:cxn modelId="{60AEE842-4D15-4594-AD44-798084C6AB21}" type="presOf" srcId="{7E87A278-7A9F-4816-9C33-F40F9A6364DF}" destId="{CE44C53F-626A-48A3-A6D3-4C579419CD78}" srcOrd="0" destOrd="0" presId="urn:microsoft.com/office/officeart/2005/8/layout/hList6"/>
    <dgm:cxn modelId="{5E6FDC66-D632-4A70-8E41-BAAD240EF846}" srcId="{2584D8C2-8790-4DCB-88B8-4B47A94BF189}" destId="{E1BF9781-CDC0-4770-A871-F45489C44B01}" srcOrd="0" destOrd="0" parTransId="{1D2BF37C-E8AB-4A07-8D2C-4BFB22E8DA7C}" sibTransId="{A992C8C9-051C-4AA4-B61F-963D4A28FB1F}"/>
    <dgm:cxn modelId="{03DFEE6A-360B-4A6C-A39D-8E149E11C2D2}" type="presOf" srcId="{2584D8C2-8790-4DCB-88B8-4B47A94BF189}" destId="{E0D893C8-B870-4C88-AE90-C502481DC907}" srcOrd="0" destOrd="0" presId="urn:microsoft.com/office/officeart/2005/8/layout/hList6"/>
    <dgm:cxn modelId="{41834F4E-7612-4440-889F-50EDE1A4A7F5}" srcId="{FF4F8299-9424-42D9-B6FF-554F1646BAF3}" destId="{22FC3D96-CE81-4666-84F7-8EFC7375E841}" srcOrd="0" destOrd="0" parTransId="{4C31A295-A052-4FFA-A905-F29FE78F8A5D}" sibTransId="{5FEFEDC0-27ED-47D6-A3D1-5F1A2435CAED}"/>
    <dgm:cxn modelId="{F8AA9B73-0DFE-4A6D-9C54-06A88773039B}" type="presOf" srcId="{FF4F8299-9424-42D9-B6FF-554F1646BAF3}" destId="{07F6EA4B-EA4E-4795-BA9A-30527C48B400}" srcOrd="0" destOrd="0" presId="urn:microsoft.com/office/officeart/2005/8/layout/hList6"/>
    <dgm:cxn modelId="{561100A9-F6AD-4B45-9D22-0BA4FBE08DC6}" type="presOf" srcId="{22FC3D96-CE81-4666-84F7-8EFC7375E841}" destId="{07F6EA4B-EA4E-4795-BA9A-30527C48B400}" srcOrd="0" destOrd="1" presId="urn:microsoft.com/office/officeart/2005/8/layout/hList6"/>
    <dgm:cxn modelId="{54B56CB4-0C34-4D19-A813-CC8CDEC26702}" type="presOf" srcId="{C2A660D5-F66B-4B06-B825-29232F73355B}" destId="{07F6EA4B-EA4E-4795-BA9A-30527C48B400}" srcOrd="0" destOrd="2" presId="urn:microsoft.com/office/officeart/2005/8/layout/hList6"/>
    <dgm:cxn modelId="{FF5543BB-02A7-4B31-A75A-002EC745410C}" srcId="{FF4F8299-9424-42D9-B6FF-554F1646BAF3}" destId="{C2A660D5-F66B-4B06-B825-29232F73355B}" srcOrd="1" destOrd="0" parTransId="{174A1C74-F646-484C-BB1E-279DAB5462C1}" sibTransId="{0ADE3F36-294A-449E-AB2B-C84FA3AE26C2}"/>
    <dgm:cxn modelId="{679CDBCC-BBA3-4A6B-91D1-A27F54F43128}" type="presOf" srcId="{E1BF9781-CDC0-4770-A871-F45489C44B01}" destId="{E0D893C8-B870-4C88-AE90-C502481DC907}" srcOrd="0" destOrd="1" presId="urn:microsoft.com/office/officeart/2005/8/layout/hList6"/>
    <dgm:cxn modelId="{4FA790D0-E5AB-4675-88F3-1225DAA177D5}" type="presOf" srcId="{9DB6621E-7CFF-4AC9-AD16-E40D26A9000E}" destId="{07F6EA4B-EA4E-4795-BA9A-30527C48B400}" srcOrd="0" destOrd="3" presId="urn:microsoft.com/office/officeart/2005/8/layout/hList6"/>
    <dgm:cxn modelId="{71D57FF1-721B-4D90-B353-FE7E19917432}" srcId="{FF4F8299-9424-42D9-B6FF-554F1646BAF3}" destId="{9DB6621E-7CFF-4AC9-AD16-E40D26A9000E}" srcOrd="2" destOrd="0" parTransId="{931B760A-C8DD-4919-9DAB-4CD6DF2E4217}" sibTransId="{8B47D717-C9D5-4C78-A564-A9061811F43E}"/>
    <dgm:cxn modelId="{574B72A4-76E1-446B-8A21-63C1D03178E6}" type="presParOf" srcId="{CE44C53F-626A-48A3-A6D3-4C579419CD78}" destId="{E0D893C8-B870-4C88-AE90-C502481DC907}" srcOrd="0" destOrd="0" presId="urn:microsoft.com/office/officeart/2005/8/layout/hList6"/>
    <dgm:cxn modelId="{14728940-47E0-4687-B9D4-CEF5469101E3}" type="presParOf" srcId="{CE44C53F-626A-48A3-A6D3-4C579419CD78}" destId="{5E7F55E8-71C0-4F05-BC17-8BB29C143B69}" srcOrd="1" destOrd="0" presId="urn:microsoft.com/office/officeart/2005/8/layout/hList6"/>
    <dgm:cxn modelId="{E5281AE0-80EF-4633-B5CD-C583F2792ED7}" type="presParOf" srcId="{CE44C53F-626A-48A3-A6D3-4C579419CD78}" destId="{07F6EA4B-EA4E-4795-BA9A-30527C48B400}" srcOrd="2" destOrd="0" presId="urn:microsoft.com/office/officeart/2005/8/layout/h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D893C8-B870-4C88-AE90-C502481DC907}">
      <dsp:nvSpPr>
        <dsp:cNvPr id="0" name=""/>
        <dsp:cNvSpPr/>
      </dsp:nvSpPr>
      <dsp:spPr>
        <a:xfrm rot="16200000">
          <a:off x="1183346" y="-1177528"/>
          <a:ext cx="3241537" cy="5596594"/>
        </a:xfrm>
        <a:prstGeom prst="flowChartManualOperati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0" rIns="95250" bIns="0" numCol="1" spcCol="1270" anchor="t" anchorCtr="0">
          <a:noAutofit/>
        </a:bodyPr>
        <a:lstStyle/>
        <a:p>
          <a:pPr marL="0" lvl="0" indent="0" algn="l" defTabSz="1600200">
            <a:lnSpc>
              <a:spcPct val="90000"/>
            </a:lnSpc>
            <a:spcBef>
              <a:spcPct val="0"/>
            </a:spcBef>
            <a:spcAft>
              <a:spcPct val="35000"/>
            </a:spcAft>
            <a:buNone/>
          </a:pPr>
          <a:r>
            <a:rPr lang="es-CO" sz="3600" b="1" kern="1200" dirty="0">
              <a:latin typeface="Arial" panose="020B0604020202020204" pitchFamily="34" charset="0"/>
              <a:cs typeface="Arial" panose="020B0604020202020204" pitchFamily="34" charset="0"/>
            </a:rPr>
            <a:t>Problema principal</a:t>
          </a:r>
          <a:endParaRPr lang="en-US" sz="3600" kern="1200" dirty="0"/>
        </a:p>
        <a:p>
          <a:pPr marL="114300" lvl="1" indent="-114300" algn="l" defTabSz="666750">
            <a:lnSpc>
              <a:spcPct val="90000"/>
            </a:lnSpc>
            <a:spcBef>
              <a:spcPct val="0"/>
            </a:spcBef>
            <a:spcAft>
              <a:spcPct val="15000"/>
            </a:spcAft>
            <a:buFont typeface="Arial" panose="020B0604020202020204" pitchFamily="34" charset="0"/>
            <a:buChar char="•"/>
          </a:pPr>
          <a:r>
            <a:rPr lang="es-ES" sz="1500" kern="1200" dirty="0"/>
            <a:t>Mejorar la identificación y clasificación de patrones en el tratamiento de agua potable mediante el análisis de datos fisicoquímicos, con el objetivo de mejorar la eficiencia del subproceso de coagulación y floculación optimizando la dosificación de productos químicos.</a:t>
          </a:r>
          <a:endParaRPr lang="es-CO" sz="1500" kern="1200" noProof="0" dirty="0"/>
        </a:p>
      </dsp:txBody>
      <dsp:txXfrm rot="5400000">
        <a:off x="5818" y="648307"/>
        <a:ext cx="5596594" cy="1944923"/>
      </dsp:txXfrm>
    </dsp:sp>
    <dsp:sp modelId="{07F6EA4B-EA4E-4795-BA9A-30527C48B400}">
      <dsp:nvSpPr>
        <dsp:cNvPr id="0" name=""/>
        <dsp:cNvSpPr/>
      </dsp:nvSpPr>
      <dsp:spPr>
        <a:xfrm rot="16200000">
          <a:off x="7199685" y="-1177528"/>
          <a:ext cx="3241537" cy="5596594"/>
        </a:xfrm>
        <a:prstGeom prst="flowChartManualOperati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0" rIns="95250" bIns="0" numCol="1" spcCol="1270" anchor="t" anchorCtr="0">
          <a:noAutofit/>
        </a:bodyPr>
        <a:lstStyle/>
        <a:p>
          <a:pPr marL="0" lvl="0" indent="0" algn="l" defTabSz="1600200">
            <a:lnSpc>
              <a:spcPct val="90000"/>
            </a:lnSpc>
            <a:spcBef>
              <a:spcPct val="0"/>
            </a:spcBef>
            <a:spcAft>
              <a:spcPct val="35000"/>
            </a:spcAft>
            <a:buNone/>
          </a:pPr>
          <a:r>
            <a:rPr lang="es-CO" sz="3600" b="1" kern="1200" dirty="0">
              <a:latin typeface="Arial" panose="020B0604020202020204" pitchFamily="34" charset="0"/>
              <a:cs typeface="Arial" panose="020B0604020202020204" pitchFamily="34" charset="0"/>
            </a:rPr>
            <a:t>Cliente</a:t>
          </a:r>
        </a:p>
        <a:p>
          <a:pPr marL="114300" lvl="1" indent="-114300" algn="l" defTabSz="666750">
            <a:lnSpc>
              <a:spcPct val="90000"/>
            </a:lnSpc>
            <a:spcBef>
              <a:spcPct val="0"/>
            </a:spcBef>
            <a:spcAft>
              <a:spcPct val="15000"/>
            </a:spcAft>
            <a:buChar char="•"/>
          </a:pPr>
          <a:r>
            <a:rPr lang="es-CO" sz="1500" b="0" i="0" kern="1200" noProof="0" dirty="0"/>
            <a:t>Planta de tratamiento de agua potable </a:t>
          </a:r>
          <a:r>
            <a:rPr lang="es-CO" sz="1500" b="0" i="0" kern="1200" noProof="0" dirty="0" err="1"/>
            <a:t>Tibitoc</a:t>
          </a:r>
          <a:endParaRPr lang="es-CO" sz="1500" b="0" kern="1200" noProof="0" dirty="0"/>
        </a:p>
        <a:p>
          <a:pPr marL="114300" lvl="1" indent="-114300" algn="l" defTabSz="666750">
            <a:lnSpc>
              <a:spcPct val="90000"/>
            </a:lnSpc>
            <a:spcBef>
              <a:spcPct val="0"/>
            </a:spcBef>
            <a:spcAft>
              <a:spcPct val="15000"/>
            </a:spcAft>
            <a:buChar char="•"/>
          </a:pPr>
          <a:r>
            <a:rPr lang="es-CO" sz="1500" kern="1200" dirty="0"/>
            <a:t>Proyecto basado en los </a:t>
          </a:r>
          <a:r>
            <a:rPr lang="es-ES" sz="1500" b="0" i="0" kern="1200" dirty="0"/>
            <a:t>análisis de laboratorio en la planta sobre muestras de agua cruda, tratada con diferentes dosis de coagulante, específicamente para las etapas de captación BN (Bocatoma Norte), agua Cruda CR y agua Mezclada.</a:t>
          </a:r>
          <a:endParaRPr lang="en-US" sz="1500" kern="1200" dirty="0"/>
        </a:p>
        <a:p>
          <a:pPr marL="114300" lvl="1" indent="-114300" algn="l" defTabSz="666750">
            <a:lnSpc>
              <a:spcPct val="90000"/>
            </a:lnSpc>
            <a:spcBef>
              <a:spcPct val="0"/>
            </a:spcBef>
            <a:spcAft>
              <a:spcPct val="15000"/>
            </a:spcAft>
            <a:buChar char="•"/>
          </a:pPr>
          <a:r>
            <a:rPr lang="es-CO" sz="1500" kern="1200" noProof="0" dirty="0"/>
            <a:t>Datos solicitados a la Empresa de Acueducto y Alcantarillado de Bogotá (2023-2024)</a:t>
          </a:r>
        </a:p>
      </dsp:txBody>
      <dsp:txXfrm rot="5400000">
        <a:off x="6022157" y="648307"/>
        <a:ext cx="5596594" cy="1944923"/>
      </dsp:txXfrm>
    </dsp:sp>
  </dsp:spTree>
</dsp:drawing>
</file>

<file path=ppt/diagrams/layout1.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CAFDAFB9-1D9B-407B-A3A5-1ED717945BF1}" type="datetimeFigureOut">
              <a:rPr lang="es-CO" smtClean="0"/>
              <a:t>24/09/2024</a:t>
            </a:fld>
            <a:endParaRPr lang="es-CO"/>
          </a:p>
        </p:txBody>
      </p:sp>
      <p:sp>
        <p:nvSpPr>
          <p:cNvPr id="4" name="Marcador de imagen de diapositiva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499F4752-AD0B-4E8F-B28D-CAD43E829169}" type="slidenum">
              <a:rPr lang="es-CO" smtClean="0"/>
              <a:t>‹#›</a:t>
            </a:fld>
            <a:endParaRPr lang="es-CO"/>
          </a:p>
        </p:txBody>
      </p:sp>
    </p:spTree>
    <p:extLst>
      <p:ext uri="{BB962C8B-B14F-4D97-AF65-F5344CB8AC3E}">
        <p14:creationId xmlns:p14="http://schemas.microsoft.com/office/powerpoint/2010/main" val="3330455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RTADA ">
    <p:spTree>
      <p:nvGrpSpPr>
        <p:cNvPr id="1" name=""/>
        <p:cNvGrpSpPr/>
        <p:nvPr/>
      </p:nvGrpSpPr>
      <p:grpSpPr>
        <a:xfrm>
          <a:off x="0" y="0"/>
          <a:ext cx="0" cy="0"/>
          <a:chOff x="0" y="0"/>
          <a:chExt cx="0" cy="0"/>
        </a:xfrm>
      </p:grpSpPr>
      <p:sp>
        <p:nvSpPr>
          <p:cNvPr id="7" name="object 2">
            <a:extLst>
              <a:ext uri="{FF2B5EF4-FFF2-40B4-BE49-F238E27FC236}">
                <a16:creationId xmlns:a16="http://schemas.microsoft.com/office/drawing/2014/main" id="{E40F1ABE-A121-426E-8054-55ABB785438D}"/>
              </a:ext>
            </a:extLst>
          </p:cNvPr>
          <p:cNvSpPr/>
          <p:nvPr userDrawn="1"/>
        </p:nvSpPr>
        <p:spPr>
          <a:xfrm>
            <a:off x="1" y="0"/>
            <a:ext cx="12192000" cy="6858000"/>
          </a:xfrm>
          <a:prstGeom prst="rect">
            <a:avLst/>
          </a:prstGeom>
          <a:blipFill>
            <a:blip r:embed="rId2" cstate="print"/>
            <a:stretch>
              <a:fillRect/>
            </a:stretch>
          </a:blipFill>
        </p:spPr>
        <p:txBody>
          <a:bodyPr wrap="square" lIns="0" tIns="0" rIns="0" bIns="0" rtlCol="0"/>
          <a:lstStyle/>
          <a:p>
            <a:endParaRPr sz="809"/>
          </a:p>
        </p:txBody>
      </p:sp>
      <p:sp>
        <p:nvSpPr>
          <p:cNvPr id="8" name="object 3">
            <a:extLst>
              <a:ext uri="{FF2B5EF4-FFF2-40B4-BE49-F238E27FC236}">
                <a16:creationId xmlns:a16="http://schemas.microsoft.com/office/drawing/2014/main" id="{9AEA1C5B-40A5-4B68-AF88-348F1A338D1D}"/>
              </a:ext>
            </a:extLst>
          </p:cNvPr>
          <p:cNvSpPr/>
          <p:nvPr userDrawn="1"/>
        </p:nvSpPr>
        <p:spPr>
          <a:xfrm>
            <a:off x="1" y="0"/>
            <a:ext cx="12192000" cy="6858000"/>
          </a:xfrm>
          <a:custGeom>
            <a:avLst/>
            <a:gdLst/>
            <a:ahLst/>
            <a:cxnLst/>
            <a:rect l="l" t="t" r="r" b="b"/>
            <a:pathLst>
              <a:path w="17348200" h="9753600">
                <a:moveTo>
                  <a:pt x="0" y="9753600"/>
                </a:moveTo>
                <a:lnTo>
                  <a:pt x="17348200" y="9753600"/>
                </a:lnTo>
                <a:lnTo>
                  <a:pt x="17348200" y="0"/>
                </a:lnTo>
                <a:lnTo>
                  <a:pt x="0" y="0"/>
                </a:lnTo>
                <a:lnTo>
                  <a:pt x="0" y="9753600"/>
                </a:lnTo>
                <a:close/>
              </a:path>
            </a:pathLst>
          </a:custGeom>
          <a:solidFill>
            <a:srgbClr val="01132F">
              <a:alpha val="96998"/>
            </a:srgbClr>
          </a:solidFill>
        </p:spPr>
        <p:txBody>
          <a:bodyPr wrap="square" lIns="0" tIns="0" rIns="0" bIns="0" rtlCol="0"/>
          <a:lstStyle/>
          <a:p>
            <a:endParaRPr sz="809"/>
          </a:p>
        </p:txBody>
      </p:sp>
      <p:sp>
        <p:nvSpPr>
          <p:cNvPr id="10" name="object 5">
            <a:extLst>
              <a:ext uri="{FF2B5EF4-FFF2-40B4-BE49-F238E27FC236}">
                <a16:creationId xmlns:a16="http://schemas.microsoft.com/office/drawing/2014/main" id="{3ACAF605-AA06-4B70-96D7-0749019FF136}"/>
              </a:ext>
            </a:extLst>
          </p:cNvPr>
          <p:cNvSpPr txBox="1"/>
          <p:nvPr userDrawn="1"/>
        </p:nvSpPr>
        <p:spPr>
          <a:xfrm>
            <a:off x="7166828" y="3569711"/>
            <a:ext cx="1089336" cy="236032"/>
          </a:xfrm>
          <a:prstGeom prst="rect">
            <a:avLst/>
          </a:prstGeom>
        </p:spPr>
        <p:txBody>
          <a:bodyPr vert="horz" wrap="square" lIns="0" tIns="35375" rIns="0" bIns="0" rtlCol="0">
            <a:spAutoFit/>
          </a:bodyPr>
          <a:lstStyle/>
          <a:p>
            <a:pPr marL="5706">
              <a:lnSpc>
                <a:spcPct val="100000"/>
              </a:lnSpc>
              <a:spcBef>
                <a:spcPts val="279"/>
              </a:spcBef>
            </a:pPr>
            <a:r>
              <a:rPr sz="585" spc="4" dirty="0">
                <a:solidFill>
                  <a:srgbClr val="FFFFFF"/>
                </a:solidFill>
                <a:latin typeface="Antenna Regular"/>
                <a:cs typeface="Antenna Regular"/>
              </a:rPr>
              <a:t>Maestría</a:t>
            </a:r>
            <a:endParaRPr sz="585" dirty="0">
              <a:latin typeface="Antenna Regular"/>
              <a:cs typeface="Antenna Regular"/>
            </a:endParaRPr>
          </a:p>
          <a:p>
            <a:pPr marL="5706" marR="2282">
              <a:lnSpc>
                <a:spcPct val="133800"/>
              </a:lnSpc>
            </a:pPr>
            <a:r>
              <a:rPr sz="585" spc="7" dirty="0">
                <a:solidFill>
                  <a:srgbClr val="FFFFFF"/>
                </a:solidFill>
                <a:latin typeface="Antenna Regular"/>
                <a:cs typeface="Antenna Regular"/>
              </a:rPr>
              <a:t>en </a:t>
            </a:r>
            <a:r>
              <a:rPr sz="585" spc="3" dirty="0">
                <a:solidFill>
                  <a:srgbClr val="FFFFFF"/>
                </a:solidFill>
                <a:latin typeface="Antenna Regular"/>
                <a:cs typeface="Antenna Regular"/>
              </a:rPr>
              <a:t>Inteligencia  </a:t>
            </a:r>
            <a:r>
              <a:rPr sz="585" spc="4" dirty="0">
                <a:solidFill>
                  <a:srgbClr val="FFFFFF"/>
                </a:solidFill>
                <a:latin typeface="Antenna Regular"/>
                <a:cs typeface="Antenna Regular"/>
              </a:rPr>
              <a:t>Analítica </a:t>
            </a:r>
            <a:r>
              <a:rPr sz="585" spc="7" dirty="0">
                <a:solidFill>
                  <a:srgbClr val="FFFFFF"/>
                </a:solidFill>
                <a:latin typeface="Antenna Regular"/>
                <a:cs typeface="Antenna Regular"/>
              </a:rPr>
              <a:t>de</a:t>
            </a:r>
            <a:r>
              <a:rPr sz="585" spc="-43" dirty="0">
                <a:solidFill>
                  <a:srgbClr val="FFFFFF"/>
                </a:solidFill>
                <a:latin typeface="Antenna Regular"/>
                <a:cs typeface="Antenna Regular"/>
              </a:rPr>
              <a:t> </a:t>
            </a:r>
            <a:r>
              <a:rPr sz="585" dirty="0">
                <a:solidFill>
                  <a:srgbClr val="FFFFFF"/>
                </a:solidFill>
                <a:latin typeface="Antenna Regular"/>
                <a:cs typeface="Antenna Regular"/>
              </a:rPr>
              <a:t>Datos</a:t>
            </a:r>
            <a:endParaRPr sz="585" dirty="0">
              <a:latin typeface="Antenna Regular"/>
              <a:cs typeface="Antenna Regular"/>
            </a:endParaRPr>
          </a:p>
        </p:txBody>
      </p:sp>
      <p:sp>
        <p:nvSpPr>
          <p:cNvPr id="11" name="object 6">
            <a:extLst>
              <a:ext uri="{FF2B5EF4-FFF2-40B4-BE49-F238E27FC236}">
                <a16:creationId xmlns:a16="http://schemas.microsoft.com/office/drawing/2014/main" id="{592E08DE-0F95-4D86-85E1-25D8481EEF8A}"/>
              </a:ext>
            </a:extLst>
          </p:cNvPr>
          <p:cNvSpPr/>
          <p:nvPr userDrawn="1"/>
        </p:nvSpPr>
        <p:spPr>
          <a:xfrm>
            <a:off x="5925048" y="2356514"/>
            <a:ext cx="1647231" cy="1754335"/>
          </a:xfrm>
          <a:prstGeom prst="rect">
            <a:avLst/>
          </a:prstGeom>
          <a:blipFill>
            <a:blip r:embed="rId3" cstate="print"/>
            <a:stretch>
              <a:fillRect/>
            </a:stretch>
          </a:blipFill>
        </p:spPr>
        <p:txBody>
          <a:bodyPr wrap="square" lIns="0" tIns="0" rIns="0" bIns="0" rtlCol="0"/>
          <a:lstStyle/>
          <a:p>
            <a:endParaRPr sz="809"/>
          </a:p>
        </p:txBody>
      </p:sp>
      <p:sp>
        <p:nvSpPr>
          <p:cNvPr id="13" name="object 4">
            <a:extLst>
              <a:ext uri="{FF2B5EF4-FFF2-40B4-BE49-F238E27FC236}">
                <a16:creationId xmlns:a16="http://schemas.microsoft.com/office/drawing/2014/main" id="{CFE5564C-AE45-455B-918C-554624F8422C}"/>
              </a:ext>
            </a:extLst>
          </p:cNvPr>
          <p:cNvSpPr txBox="1">
            <a:spLocks/>
          </p:cNvSpPr>
          <p:nvPr userDrawn="1"/>
        </p:nvSpPr>
        <p:spPr>
          <a:xfrm>
            <a:off x="4010176" y="3252315"/>
            <a:ext cx="2620031" cy="704754"/>
          </a:xfrm>
          <a:prstGeom prst="rect">
            <a:avLst/>
          </a:prstGeom>
        </p:spPr>
        <p:txBody>
          <a:bodyPr vert="horz" wrap="square" lIns="0" tIns="5420" rIns="0" bIns="0" rtlCol="0">
            <a:spAutoFit/>
          </a:bodyPr>
          <a:lstStyle>
            <a:lvl1pPr>
              <a:defRPr>
                <a:latin typeface="+mj-lt"/>
                <a:ea typeface="+mj-ea"/>
                <a:cs typeface="+mj-cs"/>
              </a:defRPr>
            </a:lvl1pPr>
          </a:lstStyle>
          <a:p>
            <a:pPr marL="5706">
              <a:spcBef>
                <a:spcPts val="43"/>
              </a:spcBef>
            </a:pPr>
            <a:r>
              <a:rPr lang="es-CO" sz="4538" kern="0" spc="-3" dirty="0">
                <a:solidFill>
                  <a:srgbClr val="F0F1F1"/>
                </a:solidFill>
              </a:rPr>
              <a:t>M</a:t>
            </a:r>
            <a:r>
              <a:rPr lang="es-CO" sz="4538" kern="0" spc="-3" dirty="0">
                <a:solidFill>
                  <a:srgbClr val="18CDE2"/>
                </a:solidFill>
              </a:rPr>
              <a:t>IA</a:t>
            </a:r>
            <a:r>
              <a:rPr lang="es-CO" sz="4538" kern="0" spc="-3" dirty="0">
                <a:solidFill>
                  <a:srgbClr val="F0F1F1"/>
                </a:solidFill>
              </a:rPr>
              <a:t>D</a:t>
            </a:r>
            <a:endParaRPr lang="es-CO" sz="4538" kern="0" dirty="0">
              <a:solidFill>
                <a:sysClr val="windowText" lastClr="000000"/>
              </a:solidFill>
            </a:endParaRPr>
          </a:p>
        </p:txBody>
      </p:sp>
    </p:spTree>
    <p:extLst>
      <p:ext uri="{BB962C8B-B14F-4D97-AF65-F5344CB8AC3E}">
        <p14:creationId xmlns:p14="http://schemas.microsoft.com/office/powerpoint/2010/main" val="20039050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FONDO BLANCO">
    <p:spTree>
      <p:nvGrpSpPr>
        <p:cNvPr id="1" name=""/>
        <p:cNvGrpSpPr/>
        <p:nvPr/>
      </p:nvGrpSpPr>
      <p:grpSpPr>
        <a:xfrm>
          <a:off x="0" y="0"/>
          <a:ext cx="0" cy="0"/>
          <a:chOff x="0" y="0"/>
          <a:chExt cx="0" cy="0"/>
        </a:xfrm>
      </p:grpSpPr>
      <p:sp>
        <p:nvSpPr>
          <p:cNvPr id="3" name="Marcador de texto 59">
            <a:extLst>
              <a:ext uri="{FF2B5EF4-FFF2-40B4-BE49-F238E27FC236}">
                <a16:creationId xmlns:a16="http://schemas.microsoft.com/office/drawing/2014/main" id="{C2EA9008-C517-4298-8969-EB7CF133A101}"/>
              </a:ext>
            </a:extLst>
          </p:cNvPr>
          <p:cNvSpPr>
            <a:spLocks noGrp="1"/>
          </p:cNvSpPr>
          <p:nvPr>
            <p:ph type="body" sz="quarter" idx="14" hasCustomPrompt="1"/>
          </p:nvPr>
        </p:nvSpPr>
        <p:spPr>
          <a:xfrm>
            <a:off x="7863217" y="339415"/>
            <a:ext cx="3802191" cy="222678"/>
          </a:xfrm>
          <a:prstGeom prst="rect">
            <a:avLst/>
          </a:prstGeom>
        </p:spPr>
        <p:txBody>
          <a:bodyPr/>
          <a:lstStyle>
            <a:lvl1pPr algn="r">
              <a:defRPr sz="494">
                <a:solidFill>
                  <a:schemeClr val="tx2">
                    <a:lumMod val="50000"/>
                  </a:schemeClr>
                </a:solidFill>
              </a:defRPr>
            </a:lvl1pPr>
            <a:lvl2pPr algn="r">
              <a:defRPr sz="494"/>
            </a:lvl2pPr>
            <a:lvl3pPr algn="r">
              <a:defRPr sz="494"/>
            </a:lvl3pPr>
            <a:lvl4pPr algn="r">
              <a:defRPr sz="494"/>
            </a:lvl4pPr>
            <a:lvl5pPr algn="r">
              <a:defRPr sz="494"/>
            </a:lvl5pPr>
          </a:lstStyle>
          <a:p>
            <a:pPr lvl="0"/>
            <a:r>
              <a:rPr lang="es-ES" dirty="0"/>
              <a:t>Nombre del curso</a:t>
            </a:r>
          </a:p>
          <a:p>
            <a:pPr lvl="1"/>
            <a:endParaRPr lang="es-ES" dirty="0"/>
          </a:p>
        </p:txBody>
      </p:sp>
    </p:spTree>
    <p:extLst>
      <p:ext uri="{BB962C8B-B14F-4D97-AF65-F5344CB8AC3E}">
        <p14:creationId xmlns:p14="http://schemas.microsoft.com/office/powerpoint/2010/main" val="13900879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AS_IMAGENE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EBB339-022B-4796-8C1D-B0E8ADF39AF2}"/>
              </a:ext>
            </a:extLst>
          </p:cNvPr>
          <p:cNvSpPr>
            <a:spLocks noGrp="1"/>
          </p:cNvSpPr>
          <p:nvPr>
            <p:ph type="title"/>
          </p:nvPr>
        </p:nvSpPr>
        <p:spPr>
          <a:xfrm>
            <a:off x="847908" y="1097260"/>
            <a:ext cx="4659023" cy="321469"/>
          </a:xfrm>
          <a:prstGeom prst="rect">
            <a:avLst/>
          </a:prstGeom>
        </p:spPr>
        <p:txBody>
          <a:bodyPr/>
          <a:lstStyle/>
          <a:p>
            <a:r>
              <a:rPr lang="es-ES" dirty="0"/>
              <a:t>Haga clic para modificar el estilo de título del patrón</a:t>
            </a:r>
            <a:endParaRPr lang="es-CO" dirty="0"/>
          </a:p>
        </p:txBody>
      </p:sp>
      <p:sp>
        <p:nvSpPr>
          <p:cNvPr id="4" name="object 16">
            <a:extLst>
              <a:ext uri="{FF2B5EF4-FFF2-40B4-BE49-F238E27FC236}">
                <a16:creationId xmlns:a16="http://schemas.microsoft.com/office/drawing/2014/main" id="{F22BBF08-5E62-4C8F-B64B-D08063384D12}"/>
              </a:ext>
            </a:extLst>
          </p:cNvPr>
          <p:cNvSpPr/>
          <p:nvPr userDrawn="1"/>
        </p:nvSpPr>
        <p:spPr>
          <a:xfrm>
            <a:off x="847910" y="5121997"/>
            <a:ext cx="10335531" cy="799618"/>
          </a:xfrm>
          <a:custGeom>
            <a:avLst/>
            <a:gdLst/>
            <a:ahLst/>
            <a:cxnLst/>
            <a:rect l="l" t="t" r="r" b="b"/>
            <a:pathLst>
              <a:path w="12776200" h="921384">
                <a:moveTo>
                  <a:pt x="12776200" y="921334"/>
                </a:moveTo>
                <a:lnTo>
                  <a:pt x="0" y="921334"/>
                </a:lnTo>
                <a:lnTo>
                  <a:pt x="0" y="0"/>
                </a:lnTo>
              </a:path>
            </a:pathLst>
          </a:custGeom>
          <a:ln w="25400">
            <a:solidFill>
              <a:schemeClr val="accent6">
                <a:lumMod val="60000"/>
                <a:lumOff val="40000"/>
              </a:schemeClr>
            </a:solidFill>
          </a:ln>
        </p:spPr>
        <p:txBody>
          <a:bodyPr wrap="square" lIns="0" tIns="0" rIns="0" bIns="0" rtlCol="0"/>
          <a:lstStyle/>
          <a:p>
            <a:endParaRPr sz="809"/>
          </a:p>
        </p:txBody>
      </p:sp>
      <p:sp>
        <p:nvSpPr>
          <p:cNvPr id="5" name="object 17">
            <a:extLst>
              <a:ext uri="{FF2B5EF4-FFF2-40B4-BE49-F238E27FC236}">
                <a16:creationId xmlns:a16="http://schemas.microsoft.com/office/drawing/2014/main" id="{EE2B7138-B6EB-46C8-846F-B1E3AF7038BC}"/>
              </a:ext>
            </a:extLst>
          </p:cNvPr>
          <p:cNvSpPr/>
          <p:nvPr userDrawn="1"/>
        </p:nvSpPr>
        <p:spPr>
          <a:xfrm>
            <a:off x="847910" y="1416394"/>
            <a:ext cx="10335531" cy="681136"/>
          </a:xfrm>
          <a:custGeom>
            <a:avLst/>
            <a:gdLst/>
            <a:ahLst/>
            <a:cxnLst/>
            <a:rect l="l" t="t" r="r" b="b"/>
            <a:pathLst>
              <a:path w="12776200" h="784860">
                <a:moveTo>
                  <a:pt x="0" y="0"/>
                </a:moveTo>
                <a:lnTo>
                  <a:pt x="12776200" y="0"/>
                </a:lnTo>
                <a:lnTo>
                  <a:pt x="12776200" y="784301"/>
                </a:lnTo>
              </a:path>
            </a:pathLst>
          </a:custGeom>
          <a:ln w="25400">
            <a:solidFill>
              <a:schemeClr val="accent6">
                <a:lumMod val="60000"/>
                <a:lumOff val="40000"/>
              </a:schemeClr>
            </a:solidFill>
          </a:ln>
        </p:spPr>
        <p:txBody>
          <a:bodyPr wrap="square" lIns="0" tIns="0" rIns="0" bIns="0" rtlCol="0"/>
          <a:lstStyle/>
          <a:p>
            <a:endParaRPr sz="809"/>
          </a:p>
        </p:txBody>
      </p:sp>
      <p:sp>
        <p:nvSpPr>
          <p:cNvPr id="9" name="Marcador de texto 8">
            <a:extLst>
              <a:ext uri="{FF2B5EF4-FFF2-40B4-BE49-F238E27FC236}">
                <a16:creationId xmlns:a16="http://schemas.microsoft.com/office/drawing/2014/main" id="{DA2A2A22-B37F-4511-9E23-F7A6313F5765}"/>
              </a:ext>
            </a:extLst>
          </p:cNvPr>
          <p:cNvSpPr>
            <a:spLocks noGrp="1"/>
          </p:cNvSpPr>
          <p:nvPr>
            <p:ph type="body" sz="quarter" idx="10"/>
          </p:nvPr>
        </p:nvSpPr>
        <p:spPr>
          <a:xfrm>
            <a:off x="847909" y="6000750"/>
            <a:ext cx="5248095" cy="160734"/>
          </a:xfrm>
          <a:prstGeom prst="rect">
            <a:avLst/>
          </a:prstGeom>
        </p:spPr>
        <p:txBody>
          <a:bodyPr/>
          <a:lstStyle>
            <a:lvl1pPr>
              <a:defRPr sz="472"/>
            </a:lvl1pPr>
            <a:lvl2pPr>
              <a:defRPr sz="472"/>
            </a:lvl2pPr>
            <a:lvl3pPr>
              <a:defRPr sz="472"/>
            </a:lvl3pPr>
            <a:lvl4pPr>
              <a:defRPr sz="472"/>
            </a:lvl4pPr>
            <a:lvl5pPr>
              <a:defRPr sz="472"/>
            </a:lvl5pPr>
          </a:lstStyle>
          <a:p>
            <a:pPr lvl="0"/>
            <a:r>
              <a:rPr lang="es-ES" dirty="0"/>
              <a:t>Editar los estilos de texto del patrón</a:t>
            </a:r>
          </a:p>
        </p:txBody>
      </p:sp>
      <p:sp>
        <p:nvSpPr>
          <p:cNvPr id="13" name="Marcador de contenido 12">
            <a:extLst>
              <a:ext uri="{FF2B5EF4-FFF2-40B4-BE49-F238E27FC236}">
                <a16:creationId xmlns:a16="http://schemas.microsoft.com/office/drawing/2014/main" id="{91ABC9BA-15EF-4A36-9F6E-BCC4B5F1198D}"/>
              </a:ext>
            </a:extLst>
          </p:cNvPr>
          <p:cNvSpPr>
            <a:spLocks noGrp="1"/>
          </p:cNvSpPr>
          <p:nvPr>
            <p:ph sz="quarter" idx="12"/>
          </p:nvPr>
        </p:nvSpPr>
        <p:spPr>
          <a:xfrm>
            <a:off x="1008566" y="1553766"/>
            <a:ext cx="7818588" cy="4206980"/>
          </a:xfrm>
          <a:prstGeom prst="rect">
            <a:avLst/>
          </a:prstGeom>
        </p:spPr>
        <p:txBody>
          <a:bodyPr/>
          <a:lstStyle/>
          <a:p>
            <a:pPr lvl="0"/>
            <a:endParaRPr lang="es-CO" dirty="0"/>
          </a:p>
        </p:txBody>
      </p:sp>
      <p:sp>
        <p:nvSpPr>
          <p:cNvPr id="11" name="Marcador de texto 10">
            <a:extLst>
              <a:ext uri="{FF2B5EF4-FFF2-40B4-BE49-F238E27FC236}">
                <a16:creationId xmlns:a16="http://schemas.microsoft.com/office/drawing/2014/main" id="{0DB2F010-0ACF-4B50-895C-3B3CA5DCD5CF}"/>
              </a:ext>
            </a:extLst>
          </p:cNvPr>
          <p:cNvSpPr>
            <a:spLocks noGrp="1"/>
          </p:cNvSpPr>
          <p:nvPr>
            <p:ph type="body" sz="quarter" idx="11"/>
          </p:nvPr>
        </p:nvSpPr>
        <p:spPr>
          <a:xfrm>
            <a:off x="8934258" y="1553768"/>
            <a:ext cx="2142079" cy="4206999"/>
          </a:xfrm>
          <a:prstGeom prst="rect">
            <a:avLst/>
          </a:prstGeom>
        </p:spPr>
        <p:txBody>
          <a:bodyPr/>
          <a:lstStyle>
            <a:lvl1pPr algn="l">
              <a:defRPr sz="629"/>
            </a:lvl1pPr>
            <a:lvl2pPr algn="l">
              <a:defRPr sz="629"/>
            </a:lvl2pPr>
            <a:lvl3pPr algn="l">
              <a:defRPr sz="629"/>
            </a:lvl3pPr>
            <a:lvl4pPr algn="l">
              <a:defRPr sz="629"/>
            </a:lvl4pPr>
            <a:lvl5pPr algn="l">
              <a:defRPr sz="629"/>
            </a:lvl5pPr>
          </a:lstStyle>
          <a:p>
            <a:pPr lvl="0"/>
            <a:r>
              <a:rPr lang="es-ES" dirty="0"/>
              <a:t>Editar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Tree>
    <p:extLst>
      <p:ext uri="{BB962C8B-B14F-4D97-AF65-F5344CB8AC3E}">
        <p14:creationId xmlns:p14="http://schemas.microsoft.com/office/powerpoint/2010/main" val="17198771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IERRE ">
    <p:spTree>
      <p:nvGrpSpPr>
        <p:cNvPr id="1" name=""/>
        <p:cNvGrpSpPr/>
        <p:nvPr/>
      </p:nvGrpSpPr>
      <p:grpSpPr>
        <a:xfrm>
          <a:off x="0" y="0"/>
          <a:ext cx="0" cy="0"/>
          <a:chOff x="0" y="0"/>
          <a:chExt cx="0" cy="0"/>
        </a:xfrm>
      </p:grpSpPr>
      <p:sp>
        <p:nvSpPr>
          <p:cNvPr id="7" name="object 2">
            <a:extLst>
              <a:ext uri="{FF2B5EF4-FFF2-40B4-BE49-F238E27FC236}">
                <a16:creationId xmlns:a16="http://schemas.microsoft.com/office/drawing/2014/main" id="{E7798345-07FE-4B34-9C02-CFB7ED5C3D28}"/>
              </a:ext>
            </a:extLst>
          </p:cNvPr>
          <p:cNvSpPr/>
          <p:nvPr userDrawn="1"/>
        </p:nvSpPr>
        <p:spPr>
          <a:xfrm>
            <a:off x="1" y="0"/>
            <a:ext cx="12192000" cy="6858000"/>
          </a:xfrm>
          <a:custGeom>
            <a:avLst/>
            <a:gdLst/>
            <a:ahLst/>
            <a:cxnLst/>
            <a:rect l="l" t="t" r="r" b="b"/>
            <a:pathLst>
              <a:path w="17348200" h="9753600">
                <a:moveTo>
                  <a:pt x="0" y="9753600"/>
                </a:moveTo>
                <a:lnTo>
                  <a:pt x="17348200" y="9753600"/>
                </a:lnTo>
                <a:lnTo>
                  <a:pt x="17348200" y="0"/>
                </a:lnTo>
                <a:lnTo>
                  <a:pt x="0" y="0"/>
                </a:lnTo>
                <a:lnTo>
                  <a:pt x="0" y="9753600"/>
                </a:lnTo>
                <a:close/>
              </a:path>
            </a:pathLst>
          </a:custGeom>
          <a:solidFill>
            <a:srgbClr val="01132F"/>
          </a:solidFill>
        </p:spPr>
        <p:txBody>
          <a:bodyPr wrap="square" lIns="0" tIns="0" rIns="0" bIns="0" rtlCol="0"/>
          <a:lstStyle/>
          <a:p>
            <a:endParaRPr sz="809"/>
          </a:p>
        </p:txBody>
      </p:sp>
      <p:sp>
        <p:nvSpPr>
          <p:cNvPr id="8" name="object 3">
            <a:extLst>
              <a:ext uri="{FF2B5EF4-FFF2-40B4-BE49-F238E27FC236}">
                <a16:creationId xmlns:a16="http://schemas.microsoft.com/office/drawing/2014/main" id="{D6819D47-637B-49A2-8820-AE88B1DAC9D7}"/>
              </a:ext>
            </a:extLst>
          </p:cNvPr>
          <p:cNvSpPr txBox="1"/>
          <p:nvPr userDrawn="1"/>
        </p:nvSpPr>
        <p:spPr>
          <a:xfrm>
            <a:off x="4186639" y="4088378"/>
            <a:ext cx="1561040" cy="420648"/>
          </a:xfrm>
          <a:prstGeom prst="rect">
            <a:avLst/>
          </a:prstGeom>
        </p:spPr>
        <p:txBody>
          <a:bodyPr vert="horz" wrap="square" lIns="0" tIns="7703" rIns="0" bIns="0" rtlCol="0">
            <a:spAutoFit/>
          </a:bodyPr>
          <a:lstStyle/>
          <a:p>
            <a:pPr marL="5706">
              <a:lnSpc>
                <a:spcPct val="100000"/>
              </a:lnSpc>
              <a:spcBef>
                <a:spcPts val="61"/>
              </a:spcBef>
            </a:pPr>
            <a:r>
              <a:rPr sz="2674" b="1" spc="16" dirty="0">
                <a:solidFill>
                  <a:srgbClr val="F0F1F1"/>
                </a:solidFill>
                <a:latin typeface="Antenna Bold"/>
                <a:cs typeface="Antenna Bold"/>
              </a:rPr>
              <a:t>M</a:t>
            </a:r>
            <a:r>
              <a:rPr sz="2674" b="1" spc="9" dirty="0">
                <a:solidFill>
                  <a:srgbClr val="18CDE2"/>
                </a:solidFill>
                <a:latin typeface="Antenna Bold"/>
                <a:cs typeface="Antenna Bold"/>
              </a:rPr>
              <a:t>IA</a:t>
            </a:r>
            <a:r>
              <a:rPr sz="2674" b="1" spc="14" dirty="0">
                <a:solidFill>
                  <a:srgbClr val="F0F1F1"/>
                </a:solidFill>
                <a:latin typeface="Antenna Bold"/>
                <a:cs typeface="Antenna Bold"/>
              </a:rPr>
              <a:t>D</a:t>
            </a:r>
            <a:endParaRPr sz="2674">
              <a:latin typeface="Antenna Bold"/>
              <a:cs typeface="Antenna Bold"/>
            </a:endParaRPr>
          </a:p>
        </p:txBody>
      </p:sp>
      <p:sp>
        <p:nvSpPr>
          <p:cNvPr id="9" name="object 4">
            <a:extLst>
              <a:ext uri="{FF2B5EF4-FFF2-40B4-BE49-F238E27FC236}">
                <a16:creationId xmlns:a16="http://schemas.microsoft.com/office/drawing/2014/main" id="{F5484323-4BCB-498C-8693-7EB8B4144F09}"/>
              </a:ext>
            </a:extLst>
          </p:cNvPr>
          <p:cNvSpPr txBox="1"/>
          <p:nvPr userDrawn="1"/>
        </p:nvSpPr>
        <p:spPr>
          <a:xfrm>
            <a:off x="6102782" y="4307527"/>
            <a:ext cx="653335" cy="141729"/>
          </a:xfrm>
          <a:prstGeom prst="rect">
            <a:avLst/>
          </a:prstGeom>
        </p:spPr>
        <p:txBody>
          <a:bodyPr vert="horz" wrap="square" lIns="0" tIns="24534" rIns="0" bIns="0" rtlCol="0">
            <a:spAutoFit/>
          </a:bodyPr>
          <a:lstStyle/>
          <a:p>
            <a:pPr marL="5706">
              <a:lnSpc>
                <a:spcPct val="100000"/>
              </a:lnSpc>
              <a:spcBef>
                <a:spcPts val="193"/>
              </a:spcBef>
            </a:pPr>
            <a:r>
              <a:rPr sz="337" spc="7" dirty="0">
                <a:solidFill>
                  <a:srgbClr val="FFFFFF"/>
                </a:solidFill>
                <a:latin typeface="Antenna Regular"/>
                <a:cs typeface="Antenna Regular"/>
              </a:rPr>
              <a:t>Maestría</a:t>
            </a:r>
            <a:endParaRPr sz="337">
              <a:latin typeface="Antenna Regular"/>
              <a:cs typeface="Antenna Regular"/>
            </a:endParaRPr>
          </a:p>
          <a:p>
            <a:pPr marL="5706" marR="2282">
              <a:lnSpc>
                <a:spcPct val="137500"/>
              </a:lnSpc>
            </a:pPr>
            <a:r>
              <a:rPr sz="337" spc="9" dirty="0">
                <a:solidFill>
                  <a:srgbClr val="FFFFFF"/>
                </a:solidFill>
                <a:latin typeface="Antenna Regular"/>
                <a:cs typeface="Antenna Regular"/>
              </a:rPr>
              <a:t>en </a:t>
            </a:r>
            <a:r>
              <a:rPr sz="337" spc="4" dirty="0">
                <a:solidFill>
                  <a:srgbClr val="FFFFFF"/>
                </a:solidFill>
                <a:latin typeface="Antenna Regular"/>
                <a:cs typeface="Antenna Regular"/>
              </a:rPr>
              <a:t>Inteligencia  </a:t>
            </a:r>
            <a:r>
              <a:rPr sz="337" spc="7" dirty="0">
                <a:solidFill>
                  <a:srgbClr val="FFFFFF"/>
                </a:solidFill>
                <a:latin typeface="Antenna Regular"/>
                <a:cs typeface="Antenna Regular"/>
              </a:rPr>
              <a:t>Analítica </a:t>
            </a:r>
            <a:r>
              <a:rPr sz="337" spc="9" dirty="0">
                <a:solidFill>
                  <a:srgbClr val="FFFFFF"/>
                </a:solidFill>
                <a:latin typeface="Antenna Regular"/>
                <a:cs typeface="Antenna Regular"/>
              </a:rPr>
              <a:t>de</a:t>
            </a:r>
            <a:r>
              <a:rPr sz="337" spc="-36" dirty="0">
                <a:solidFill>
                  <a:srgbClr val="FFFFFF"/>
                </a:solidFill>
                <a:latin typeface="Antenna Regular"/>
                <a:cs typeface="Antenna Regular"/>
              </a:rPr>
              <a:t> </a:t>
            </a:r>
            <a:r>
              <a:rPr sz="337" spc="4" dirty="0">
                <a:solidFill>
                  <a:srgbClr val="FFFFFF"/>
                </a:solidFill>
                <a:latin typeface="Antenna Regular"/>
                <a:cs typeface="Antenna Regular"/>
              </a:rPr>
              <a:t>Datos</a:t>
            </a:r>
            <a:endParaRPr sz="337">
              <a:latin typeface="Antenna Regular"/>
              <a:cs typeface="Antenna Regular"/>
            </a:endParaRPr>
          </a:p>
        </p:txBody>
      </p:sp>
      <p:sp>
        <p:nvSpPr>
          <p:cNvPr id="10" name="object 5">
            <a:extLst>
              <a:ext uri="{FF2B5EF4-FFF2-40B4-BE49-F238E27FC236}">
                <a16:creationId xmlns:a16="http://schemas.microsoft.com/office/drawing/2014/main" id="{E2C75A4B-03D7-4A76-BCD0-B8E15871B33A}"/>
              </a:ext>
            </a:extLst>
          </p:cNvPr>
          <p:cNvSpPr/>
          <p:nvPr userDrawn="1"/>
        </p:nvSpPr>
        <p:spPr>
          <a:xfrm>
            <a:off x="5369925" y="3589739"/>
            <a:ext cx="976957" cy="1042371"/>
          </a:xfrm>
          <a:prstGeom prst="rect">
            <a:avLst/>
          </a:prstGeom>
          <a:blipFill>
            <a:blip r:embed="rId2" cstate="print"/>
            <a:stretch>
              <a:fillRect/>
            </a:stretch>
          </a:blipFill>
        </p:spPr>
        <p:txBody>
          <a:bodyPr wrap="square" lIns="0" tIns="0" rIns="0" bIns="0" rtlCol="0"/>
          <a:lstStyle/>
          <a:p>
            <a:endParaRPr sz="809"/>
          </a:p>
        </p:txBody>
      </p:sp>
      <p:sp>
        <p:nvSpPr>
          <p:cNvPr id="11" name="object 6">
            <a:extLst>
              <a:ext uri="{FF2B5EF4-FFF2-40B4-BE49-F238E27FC236}">
                <a16:creationId xmlns:a16="http://schemas.microsoft.com/office/drawing/2014/main" id="{0EA93DC6-7426-499D-986F-DA49BA1699BF}"/>
              </a:ext>
            </a:extLst>
          </p:cNvPr>
          <p:cNvSpPr/>
          <p:nvPr userDrawn="1"/>
        </p:nvSpPr>
        <p:spPr>
          <a:xfrm flipH="1">
            <a:off x="7190510" y="3433660"/>
            <a:ext cx="32131" cy="1393237"/>
          </a:xfrm>
          <a:custGeom>
            <a:avLst/>
            <a:gdLst/>
            <a:ahLst/>
            <a:cxnLst/>
            <a:rect l="l" t="t" r="r" b="b"/>
            <a:pathLst>
              <a:path h="1536700">
                <a:moveTo>
                  <a:pt x="0" y="0"/>
                </a:moveTo>
                <a:lnTo>
                  <a:pt x="0" y="1536700"/>
                </a:lnTo>
              </a:path>
            </a:pathLst>
          </a:custGeom>
          <a:ln w="12700">
            <a:solidFill>
              <a:srgbClr val="FFFFFF"/>
            </a:solidFill>
          </a:ln>
        </p:spPr>
        <p:txBody>
          <a:bodyPr wrap="square" lIns="0" tIns="0" rIns="0" bIns="0" rtlCol="0"/>
          <a:lstStyle/>
          <a:p>
            <a:endParaRPr sz="809"/>
          </a:p>
        </p:txBody>
      </p:sp>
      <p:sp>
        <p:nvSpPr>
          <p:cNvPr id="13" name="object 8">
            <a:extLst>
              <a:ext uri="{FF2B5EF4-FFF2-40B4-BE49-F238E27FC236}">
                <a16:creationId xmlns:a16="http://schemas.microsoft.com/office/drawing/2014/main" id="{7659CB4D-1459-44EE-BDF1-7B5D0267C193}"/>
              </a:ext>
            </a:extLst>
          </p:cNvPr>
          <p:cNvSpPr/>
          <p:nvPr userDrawn="1"/>
        </p:nvSpPr>
        <p:spPr>
          <a:xfrm>
            <a:off x="-871435" y="8929"/>
            <a:ext cx="5479393" cy="6849070"/>
          </a:xfrm>
          <a:prstGeom prst="rect">
            <a:avLst/>
          </a:prstGeom>
          <a:blipFill dpi="0" rotWithShape="1">
            <a:blip r:embed="rId3" cstate="print">
              <a:alphaModFix amt="23000"/>
            </a:blip>
            <a:srcRect/>
            <a:stretch>
              <a:fillRect/>
            </a:stretch>
          </a:blipFill>
        </p:spPr>
        <p:txBody>
          <a:bodyPr wrap="square" lIns="0" tIns="0" rIns="0" bIns="0" rtlCol="0"/>
          <a:lstStyle/>
          <a:p>
            <a:endParaRPr sz="809"/>
          </a:p>
        </p:txBody>
      </p:sp>
      <p:sp>
        <p:nvSpPr>
          <p:cNvPr id="14" name="Título 13">
            <a:extLst>
              <a:ext uri="{FF2B5EF4-FFF2-40B4-BE49-F238E27FC236}">
                <a16:creationId xmlns:a16="http://schemas.microsoft.com/office/drawing/2014/main" id="{B8F686D3-C8AB-4106-B454-F37B6CAAEC46}"/>
              </a:ext>
            </a:extLst>
          </p:cNvPr>
          <p:cNvSpPr>
            <a:spLocks noGrp="1"/>
          </p:cNvSpPr>
          <p:nvPr>
            <p:ph type="title"/>
          </p:nvPr>
        </p:nvSpPr>
        <p:spPr>
          <a:xfrm>
            <a:off x="7421668" y="4286561"/>
            <a:ext cx="3966063" cy="540336"/>
          </a:xfrm>
          <a:prstGeom prst="rect">
            <a:avLst/>
          </a:prstGeom>
        </p:spPr>
        <p:txBody>
          <a:bodyPr>
            <a:normAutofit/>
          </a:bodyPr>
          <a:lstStyle>
            <a:lvl1pPr>
              <a:defRPr>
                <a:solidFill>
                  <a:schemeClr val="bg1"/>
                </a:solidFill>
                <a:latin typeface="Antenna Light" panose="02000503000000020004" pitchFamily="50" charset="0"/>
              </a:defRPr>
            </a:lvl1pPr>
          </a:lstStyle>
          <a:p>
            <a:r>
              <a:rPr lang="es-ES" dirty="0"/>
              <a:t>Haga clic para modificar el estilo de título del patrón</a:t>
            </a:r>
            <a:endParaRPr lang="es-CO" dirty="0"/>
          </a:p>
        </p:txBody>
      </p:sp>
      <p:sp>
        <p:nvSpPr>
          <p:cNvPr id="16" name="Marcador de texto 15">
            <a:extLst>
              <a:ext uri="{FF2B5EF4-FFF2-40B4-BE49-F238E27FC236}">
                <a16:creationId xmlns:a16="http://schemas.microsoft.com/office/drawing/2014/main" id="{3026CA8B-8D55-4E22-9AAC-715A868F3964}"/>
              </a:ext>
            </a:extLst>
          </p:cNvPr>
          <p:cNvSpPr>
            <a:spLocks noGrp="1"/>
          </p:cNvSpPr>
          <p:nvPr>
            <p:ph type="body" sz="quarter" idx="10"/>
          </p:nvPr>
        </p:nvSpPr>
        <p:spPr>
          <a:xfrm>
            <a:off x="7405703" y="3442428"/>
            <a:ext cx="3966063" cy="670843"/>
          </a:xfrm>
          <a:prstGeom prst="rect">
            <a:avLst/>
          </a:prstGeom>
        </p:spPr>
        <p:txBody>
          <a:bodyPr>
            <a:normAutofit/>
          </a:bodyPr>
          <a:lstStyle>
            <a:lvl1pPr>
              <a:defRPr sz="1438">
                <a:solidFill>
                  <a:schemeClr val="bg1"/>
                </a:solidFill>
                <a:latin typeface="Antenna Bold" panose="02000503000000020004" pitchFamily="50" charset="0"/>
              </a:defRPr>
            </a:lvl1pPr>
          </a:lstStyle>
          <a:p>
            <a:pPr lvl="0"/>
            <a:endParaRPr lang="es-CO" dirty="0"/>
          </a:p>
        </p:txBody>
      </p:sp>
    </p:spTree>
    <p:extLst>
      <p:ext uri="{BB962C8B-B14F-4D97-AF65-F5344CB8AC3E}">
        <p14:creationId xmlns:p14="http://schemas.microsoft.com/office/powerpoint/2010/main" val="5642991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914401" y="2130432"/>
            <a:ext cx="10363200" cy="1470025"/>
          </a:xfrm>
        </p:spPr>
        <p:txBody>
          <a:bodyPr/>
          <a:lstStyle/>
          <a:p>
            <a:r>
              <a:rPr lang="es-ES"/>
              <a:t>Haga clic para modificar el estilo de título del patrón</a:t>
            </a:r>
          </a:p>
        </p:txBody>
      </p:sp>
      <p:sp>
        <p:nvSpPr>
          <p:cNvPr id="3" name="2 Subtítulo"/>
          <p:cNvSpPr>
            <a:spLocks noGrp="1"/>
          </p:cNvSpPr>
          <p:nvPr>
            <p:ph type="subTitle" idx="1"/>
          </p:nvPr>
        </p:nvSpPr>
        <p:spPr>
          <a:xfrm>
            <a:off x="1828800" y="3886200"/>
            <a:ext cx="8534401" cy="1752600"/>
          </a:xfrm>
        </p:spPr>
        <p:txBody>
          <a:bodyPr/>
          <a:lstStyle>
            <a:lvl1pPr marL="0" indent="0" algn="ctr">
              <a:buNone/>
              <a:defRPr/>
            </a:lvl1pPr>
            <a:lvl2pPr marL="292115" indent="0" algn="ctr">
              <a:buNone/>
              <a:defRPr/>
            </a:lvl2pPr>
            <a:lvl3pPr marL="584228" indent="0" algn="ctr">
              <a:buNone/>
              <a:defRPr/>
            </a:lvl3pPr>
            <a:lvl4pPr marL="876343" indent="0" algn="ctr">
              <a:buNone/>
              <a:defRPr/>
            </a:lvl4pPr>
            <a:lvl5pPr marL="1168456" indent="0" algn="ctr">
              <a:buNone/>
              <a:defRPr/>
            </a:lvl5pPr>
            <a:lvl6pPr marL="1460570" indent="0" algn="ctr">
              <a:buNone/>
              <a:defRPr/>
            </a:lvl6pPr>
            <a:lvl7pPr marL="1752684" indent="0" algn="ctr">
              <a:buNone/>
              <a:defRPr/>
            </a:lvl7pPr>
            <a:lvl8pPr marL="2044798" indent="0" algn="ctr">
              <a:buNone/>
              <a:defRPr/>
            </a:lvl8pPr>
            <a:lvl9pPr marL="2336912" indent="0" algn="ctr">
              <a:buNone/>
              <a:defRPr/>
            </a:lvl9pPr>
          </a:lstStyle>
          <a:p>
            <a:r>
              <a:rPr lang="es-ES"/>
              <a:t>Haga clic para modificar el estilo de subtítulo del patrón</a:t>
            </a:r>
          </a:p>
        </p:txBody>
      </p:sp>
      <p:sp>
        <p:nvSpPr>
          <p:cNvPr id="4" name="3 Marcador de fecha"/>
          <p:cNvSpPr>
            <a:spLocks noGrp="1"/>
          </p:cNvSpPr>
          <p:nvPr>
            <p:ph type="dt" sz="half" idx="10"/>
          </p:nvPr>
        </p:nvSpPr>
        <p:spPr/>
        <p:txBody>
          <a:bodyPr/>
          <a:lstStyle>
            <a:lvl1pPr>
              <a:defRPr/>
            </a:lvl1pPr>
          </a:lstStyle>
          <a:p>
            <a:endParaRPr lang="es-ES">
              <a:solidFill>
                <a:srgbClr val="000000"/>
              </a:solidFill>
            </a:endParaRPr>
          </a:p>
        </p:txBody>
      </p:sp>
      <p:sp>
        <p:nvSpPr>
          <p:cNvPr id="5" name="4 Marcador de pie de página"/>
          <p:cNvSpPr>
            <a:spLocks noGrp="1"/>
          </p:cNvSpPr>
          <p:nvPr>
            <p:ph type="ftr" sz="quarter" idx="11"/>
          </p:nvPr>
        </p:nvSpPr>
        <p:spPr/>
        <p:txBody>
          <a:bodyPr/>
          <a:lstStyle>
            <a:lvl1pPr>
              <a:defRPr/>
            </a:lvl1pPr>
          </a:lstStyle>
          <a:p>
            <a:endParaRPr lang="es-ES">
              <a:solidFill>
                <a:srgbClr val="000000"/>
              </a:solidFill>
            </a:endParaRPr>
          </a:p>
        </p:txBody>
      </p:sp>
      <p:sp>
        <p:nvSpPr>
          <p:cNvPr id="6" name="5 Marcador de número de diapositiva"/>
          <p:cNvSpPr>
            <a:spLocks noGrp="1"/>
          </p:cNvSpPr>
          <p:nvPr>
            <p:ph type="sldNum" sz="quarter" idx="12"/>
          </p:nvPr>
        </p:nvSpPr>
        <p:spPr/>
        <p:txBody>
          <a:bodyPr/>
          <a:lstStyle>
            <a:lvl1pPr>
              <a:defRPr/>
            </a:lvl1pPr>
          </a:lstStyle>
          <a:p>
            <a:fld id="{DDE5B1B0-ABEB-4C5A-960E-DD5C207DE8DB}" type="slidenum">
              <a:rPr lang="es-ES">
                <a:solidFill>
                  <a:srgbClr val="000000"/>
                </a:solidFill>
              </a:rPr>
              <a:pPr/>
              <a:t>‹#›</a:t>
            </a:fld>
            <a:endParaRPr lang="es-ES">
              <a:solidFill>
                <a:srgbClr val="000000"/>
              </a:solidFill>
            </a:endParaRPr>
          </a:p>
        </p:txBody>
      </p:sp>
    </p:spTree>
    <p:extLst>
      <p:ext uri="{BB962C8B-B14F-4D97-AF65-F5344CB8AC3E}">
        <p14:creationId xmlns:p14="http://schemas.microsoft.com/office/powerpoint/2010/main" val="377160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ORTADA_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79351D-8268-408F-86DC-2F5FC46EE8CA}"/>
              </a:ext>
            </a:extLst>
          </p:cNvPr>
          <p:cNvSpPr>
            <a:spLocks noGrp="1"/>
          </p:cNvSpPr>
          <p:nvPr>
            <p:ph type="title"/>
          </p:nvPr>
        </p:nvSpPr>
        <p:spPr>
          <a:xfrm>
            <a:off x="6801102" y="2589901"/>
            <a:ext cx="4085507" cy="1178719"/>
          </a:xfrm>
          <a:prstGeom prst="rect">
            <a:avLst/>
          </a:prstGeom>
        </p:spPr>
        <p:txBody>
          <a:bodyPr>
            <a:normAutofit/>
          </a:bodyPr>
          <a:lstStyle>
            <a:lvl1pPr>
              <a:defRPr sz="1438"/>
            </a:lvl1pPr>
          </a:lstStyle>
          <a:p>
            <a:r>
              <a:rPr lang="es-ES" dirty="0"/>
              <a:t>Haga clic para modificar el estilo de título del patrón</a:t>
            </a:r>
            <a:endParaRPr lang="es-CO" dirty="0"/>
          </a:p>
        </p:txBody>
      </p:sp>
      <p:sp>
        <p:nvSpPr>
          <p:cNvPr id="3" name="object 5">
            <a:extLst>
              <a:ext uri="{FF2B5EF4-FFF2-40B4-BE49-F238E27FC236}">
                <a16:creationId xmlns:a16="http://schemas.microsoft.com/office/drawing/2014/main" id="{59322E7D-2400-4B3E-87A5-B4D7442171A3}"/>
              </a:ext>
            </a:extLst>
          </p:cNvPr>
          <p:cNvSpPr/>
          <p:nvPr userDrawn="1"/>
        </p:nvSpPr>
        <p:spPr>
          <a:xfrm>
            <a:off x="6806615" y="2514885"/>
            <a:ext cx="4079992" cy="32146"/>
          </a:xfrm>
          <a:prstGeom prst="rect">
            <a:avLst/>
          </a:prstGeom>
          <a:blipFill>
            <a:blip r:embed="rId2" cstate="print"/>
            <a:stretch>
              <a:fillRect/>
            </a:stretch>
          </a:blipFill>
        </p:spPr>
        <p:txBody>
          <a:bodyPr wrap="square" lIns="0" tIns="0" rIns="0" bIns="0" rtlCol="0"/>
          <a:lstStyle/>
          <a:p>
            <a:endParaRPr sz="809" dirty="0"/>
          </a:p>
        </p:txBody>
      </p:sp>
      <p:sp>
        <p:nvSpPr>
          <p:cNvPr id="5" name="Marcador de texto 4">
            <a:extLst>
              <a:ext uri="{FF2B5EF4-FFF2-40B4-BE49-F238E27FC236}">
                <a16:creationId xmlns:a16="http://schemas.microsoft.com/office/drawing/2014/main" id="{8A456E8D-46FA-42B0-90AC-7128F8BFD372}"/>
              </a:ext>
            </a:extLst>
          </p:cNvPr>
          <p:cNvSpPr>
            <a:spLocks noGrp="1"/>
          </p:cNvSpPr>
          <p:nvPr>
            <p:ph type="body" sz="quarter" idx="10"/>
          </p:nvPr>
        </p:nvSpPr>
        <p:spPr>
          <a:xfrm>
            <a:off x="6801101" y="3875777"/>
            <a:ext cx="4079992" cy="535781"/>
          </a:xfrm>
          <a:prstGeom prst="rect">
            <a:avLst/>
          </a:prstGeom>
        </p:spPr>
        <p:txBody>
          <a:bodyPr>
            <a:normAutofit/>
          </a:bodyPr>
          <a:lstStyle>
            <a:lvl1pPr>
              <a:defRPr>
                <a:solidFill>
                  <a:schemeClr val="accent5"/>
                </a:solidFill>
              </a:defRPr>
            </a:lvl1pPr>
            <a:lvl2pPr>
              <a:defRPr>
                <a:solidFill>
                  <a:schemeClr val="accent5"/>
                </a:solidFill>
              </a:defRPr>
            </a:lvl2pPr>
            <a:lvl3pPr>
              <a:defRPr>
                <a:solidFill>
                  <a:schemeClr val="accent5"/>
                </a:solidFill>
              </a:defRPr>
            </a:lvl3pPr>
            <a:lvl4pPr>
              <a:defRPr>
                <a:solidFill>
                  <a:schemeClr val="accent5"/>
                </a:solidFill>
              </a:defRPr>
            </a:lvl4pPr>
            <a:lvl5pPr>
              <a:defRPr>
                <a:solidFill>
                  <a:schemeClr val="accent5"/>
                </a:solidFill>
              </a:defRPr>
            </a:lvl5pPr>
          </a:lstStyle>
          <a:p>
            <a:pPr lvl="0"/>
            <a:r>
              <a:rPr lang="es-ES" dirty="0"/>
              <a:t>Editar los estilos de texto del patrón</a:t>
            </a:r>
          </a:p>
          <a:p>
            <a:pPr lvl="1"/>
            <a:endParaRPr lang="es-ES" dirty="0"/>
          </a:p>
        </p:txBody>
      </p:sp>
      <p:sp>
        <p:nvSpPr>
          <p:cNvPr id="6" name="object 3">
            <a:extLst>
              <a:ext uri="{FF2B5EF4-FFF2-40B4-BE49-F238E27FC236}">
                <a16:creationId xmlns:a16="http://schemas.microsoft.com/office/drawing/2014/main" id="{EAE53583-F25B-4DDD-9501-75546070D6CB}"/>
              </a:ext>
            </a:extLst>
          </p:cNvPr>
          <p:cNvSpPr/>
          <p:nvPr userDrawn="1"/>
        </p:nvSpPr>
        <p:spPr>
          <a:xfrm>
            <a:off x="1" y="0"/>
            <a:ext cx="5614032" cy="6858000"/>
          </a:xfrm>
          <a:prstGeom prst="rect">
            <a:avLst/>
          </a:prstGeom>
          <a:blipFill>
            <a:blip r:embed="rId3" cstate="print"/>
            <a:stretch>
              <a:fillRect/>
            </a:stretch>
          </a:blipFill>
        </p:spPr>
        <p:txBody>
          <a:bodyPr wrap="square" lIns="0" tIns="0" rIns="0" bIns="0" rtlCol="0"/>
          <a:lstStyle/>
          <a:p>
            <a:endParaRPr sz="809"/>
          </a:p>
        </p:txBody>
      </p:sp>
      <p:sp>
        <p:nvSpPr>
          <p:cNvPr id="7" name="object 4">
            <a:extLst>
              <a:ext uri="{FF2B5EF4-FFF2-40B4-BE49-F238E27FC236}">
                <a16:creationId xmlns:a16="http://schemas.microsoft.com/office/drawing/2014/main" id="{329D8A38-AD7C-4A5D-AE4D-71F3B926F3F0}"/>
              </a:ext>
            </a:extLst>
          </p:cNvPr>
          <p:cNvSpPr/>
          <p:nvPr userDrawn="1"/>
        </p:nvSpPr>
        <p:spPr>
          <a:xfrm>
            <a:off x="1" y="0"/>
            <a:ext cx="5614032" cy="6858000"/>
          </a:xfrm>
          <a:custGeom>
            <a:avLst/>
            <a:gdLst/>
            <a:ahLst/>
            <a:cxnLst/>
            <a:rect l="l" t="t" r="r" b="b"/>
            <a:pathLst>
              <a:path w="7988300" h="9753600">
                <a:moveTo>
                  <a:pt x="0" y="9753600"/>
                </a:moveTo>
                <a:lnTo>
                  <a:pt x="7988300" y="9753600"/>
                </a:lnTo>
                <a:lnTo>
                  <a:pt x="7988300" y="0"/>
                </a:lnTo>
                <a:lnTo>
                  <a:pt x="0" y="0"/>
                </a:lnTo>
                <a:lnTo>
                  <a:pt x="0" y="9753600"/>
                </a:lnTo>
                <a:close/>
              </a:path>
            </a:pathLst>
          </a:custGeom>
          <a:solidFill>
            <a:srgbClr val="01132F">
              <a:alpha val="96998"/>
            </a:srgbClr>
          </a:solidFill>
        </p:spPr>
        <p:txBody>
          <a:bodyPr wrap="square" lIns="0" tIns="0" rIns="0" bIns="0" rtlCol="0"/>
          <a:lstStyle/>
          <a:p>
            <a:endParaRPr sz="809"/>
          </a:p>
        </p:txBody>
      </p:sp>
      <p:sp>
        <p:nvSpPr>
          <p:cNvPr id="8" name="object 5">
            <a:extLst>
              <a:ext uri="{FF2B5EF4-FFF2-40B4-BE49-F238E27FC236}">
                <a16:creationId xmlns:a16="http://schemas.microsoft.com/office/drawing/2014/main" id="{F185C67E-298F-4D36-8C0F-D52DC7817638}"/>
              </a:ext>
            </a:extLst>
          </p:cNvPr>
          <p:cNvSpPr txBox="1"/>
          <p:nvPr userDrawn="1"/>
        </p:nvSpPr>
        <p:spPr>
          <a:xfrm>
            <a:off x="1187071" y="3223347"/>
            <a:ext cx="2144757" cy="577575"/>
          </a:xfrm>
          <a:prstGeom prst="rect">
            <a:avLst/>
          </a:prstGeom>
        </p:spPr>
        <p:txBody>
          <a:bodyPr vert="horz" wrap="square" lIns="0" tIns="5991" rIns="0" bIns="0" rtlCol="0">
            <a:spAutoFit/>
          </a:bodyPr>
          <a:lstStyle/>
          <a:p>
            <a:pPr marL="5706">
              <a:lnSpc>
                <a:spcPct val="100000"/>
              </a:lnSpc>
              <a:spcBef>
                <a:spcPts val="48"/>
              </a:spcBef>
            </a:pPr>
            <a:r>
              <a:rPr sz="3707" b="1" dirty="0">
                <a:solidFill>
                  <a:srgbClr val="F0F1F1"/>
                </a:solidFill>
                <a:latin typeface="Antenna Bold"/>
                <a:cs typeface="Antenna Bold"/>
              </a:rPr>
              <a:t>M</a:t>
            </a:r>
            <a:r>
              <a:rPr sz="3707" b="1" dirty="0">
                <a:solidFill>
                  <a:srgbClr val="18CDE2"/>
                </a:solidFill>
                <a:latin typeface="Antenna Bold"/>
                <a:cs typeface="Antenna Bold"/>
              </a:rPr>
              <a:t>IA</a:t>
            </a:r>
            <a:r>
              <a:rPr sz="3707" b="1" dirty="0">
                <a:solidFill>
                  <a:srgbClr val="F0F1F1"/>
                </a:solidFill>
                <a:latin typeface="Antenna Bold"/>
                <a:cs typeface="Antenna Bold"/>
              </a:rPr>
              <a:t>D</a:t>
            </a:r>
            <a:endParaRPr sz="3707">
              <a:latin typeface="Antenna Bold"/>
              <a:cs typeface="Antenna Bold"/>
            </a:endParaRPr>
          </a:p>
        </p:txBody>
      </p:sp>
      <p:sp>
        <p:nvSpPr>
          <p:cNvPr id="9" name="object 6">
            <a:extLst>
              <a:ext uri="{FF2B5EF4-FFF2-40B4-BE49-F238E27FC236}">
                <a16:creationId xmlns:a16="http://schemas.microsoft.com/office/drawing/2014/main" id="{7648F11B-3805-440A-B5C2-AFA6579C478F}"/>
              </a:ext>
            </a:extLst>
          </p:cNvPr>
          <p:cNvSpPr txBox="1"/>
          <p:nvPr userDrawn="1"/>
        </p:nvSpPr>
        <p:spPr>
          <a:xfrm>
            <a:off x="3827981" y="3525371"/>
            <a:ext cx="893872" cy="193400"/>
          </a:xfrm>
          <a:prstGeom prst="rect">
            <a:avLst/>
          </a:prstGeom>
        </p:spPr>
        <p:txBody>
          <a:bodyPr vert="horz" wrap="square" lIns="0" tIns="30811" rIns="0" bIns="0" rtlCol="0">
            <a:spAutoFit/>
          </a:bodyPr>
          <a:lstStyle/>
          <a:p>
            <a:pPr marL="5706">
              <a:lnSpc>
                <a:spcPct val="100000"/>
              </a:lnSpc>
              <a:spcBef>
                <a:spcPts val="243"/>
              </a:spcBef>
            </a:pPr>
            <a:r>
              <a:rPr sz="472" spc="4" dirty="0">
                <a:solidFill>
                  <a:srgbClr val="FFFFFF"/>
                </a:solidFill>
                <a:latin typeface="Antenna Regular"/>
                <a:cs typeface="Antenna Regular"/>
              </a:rPr>
              <a:t>Maestría</a:t>
            </a:r>
            <a:endParaRPr sz="472">
              <a:latin typeface="Antenna Regular"/>
              <a:cs typeface="Antenna Regular"/>
            </a:endParaRPr>
          </a:p>
          <a:p>
            <a:pPr marL="5706" marR="2282">
              <a:lnSpc>
                <a:spcPct val="135400"/>
              </a:lnSpc>
            </a:pPr>
            <a:r>
              <a:rPr sz="472" spc="9" dirty="0">
                <a:solidFill>
                  <a:srgbClr val="FFFFFF"/>
                </a:solidFill>
                <a:latin typeface="Antenna Regular"/>
                <a:cs typeface="Antenna Regular"/>
              </a:rPr>
              <a:t>en </a:t>
            </a:r>
            <a:r>
              <a:rPr sz="472" spc="4" dirty="0">
                <a:solidFill>
                  <a:srgbClr val="FFFFFF"/>
                </a:solidFill>
                <a:latin typeface="Antenna Regular"/>
                <a:cs typeface="Antenna Regular"/>
              </a:rPr>
              <a:t>Inteligencia  Analítica </a:t>
            </a:r>
            <a:r>
              <a:rPr sz="472" spc="9" dirty="0">
                <a:solidFill>
                  <a:srgbClr val="FFFFFF"/>
                </a:solidFill>
                <a:latin typeface="Antenna Regular"/>
                <a:cs typeface="Antenna Regular"/>
              </a:rPr>
              <a:t>de</a:t>
            </a:r>
            <a:r>
              <a:rPr sz="472" spc="-22" dirty="0">
                <a:solidFill>
                  <a:srgbClr val="FFFFFF"/>
                </a:solidFill>
                <a:latin typeface="Antenna Regular"/>
                <a:cs typeface="Antenna Regular"/>
              </a:rPr>
              <a:t> </a:t>
            </a:r>
            <a:r>
              <a:rPr sz="472" spc="3" dirty="0">
                <a:solidFill>
                  <a:srgbClr val="FFFFFF"/>
                </a:solidFill>
                <a:latin typeface="Antenna Regular"/>
                <a:cs typeface="Antenna Regular"/>
              </a:rPr>
              <a:t>Datos</a:t>
            </a:r>
            <a:endParaRPr sz="472">
              <a:latin typeface="Antenna Regular"/>
              <a:cs typeface="Antenna Regular"/>
            </a:endParaRPr>
          </a:p>
        </p:txBody>
      </p:sp>
      <p:sp>
        <p:nvSpPr>
          <p:cNvPr id="10" name="object 7">
            <a:extLst>
              <a:ext uri="{FF2B5EF4-FFF2-40B4-BE49-F238E27FC236}">
                <a16:creationId xmlns:a16="http://schemas.microsoft.com/office/drawing/2014/main" id="{6C309386-2212-470D-A528-0377F652E5DA}"/>
              </a:ext>
            </a:extLst>
          </p:cNvPr>
          <p:cNvSpPr/>
          <p:nvPr userDrawn="1"/>
        </p:nvSpPr>
        <p:spPr>
          <a:xfrm>
            <a:off x="2814550" y="2532582"/>
            <a:ext cx="1346484" cy="1436751"/>
          </a:xfrm>
          <a:prstGeom prst="rect">
            <a:avLst/>
          </a:prstGeom>
          <a:blipFill>
            <a:blip r:embed="rId4" cstate="print"/>
            <a:stretch>
              <a:fillRect/>
            </a:stretch>
          </a:blipFill>
        </p:spPr>
        <p:txBody>
          <a:bodyPr wrap="square" lIns="0" tIns="0" rIns="0" bIns="0" rtlCol="0"/>
          <a:lstStyle/>
          <a:p>
            <a:endParaRPr sz="809"/>
          </a:p>
        </p:txBody>
      </p:sp>
    </p:spTree>
    <p:extLst>
      <p:ext uri="{BB962C8B-B14F-4D97-AF65-F5344CB8AC3E}">
        <p14:creationId xmlns:p14="http://schemas.microsoft.com/office/powerpoint/2010/main" val="32124189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UB_PORTADA_TÍTULO">
    <p:spTree>
      <p:nvGrpSpPr>
        <p:cNvPr id="1" name=""/>
        <p:cNvGrpSpPr/>
        <p:nvPr/>
      </p:nvGrpSpPr>
      <p:grpSpPr>
        <a:xfrm>
          <a:off x="0" y="0"/>
          <a:ext cx="0" cy="0"/>
          <a:chOff x="0" y="0"/>
          <a:chExt cx="0" cy="0"/>
        </a:xfrm>
      </p:grpSpPr>
      <p:sp>
        <p:nvSpPr>
          <p:cNvPr id="32" name="object 3">
            <a:extLst>
              <a:ext uri="{FF2B5EF4-FFF2-40B4-BE49-F238E27FC236}">
                <a16:creationId xmlns:a16="http://schemas.microsoft.com/office/drawing/2014/main" id="{1BF46D5B-3659-4879-AA26-0AAEF740E977}"/>
              </a:ext>
            </a:extLst>
          </p:cNvPr>
          <p:cNvSpPr/>
          <p:nvPr userDrawn="1"/>
        </p:nvSpPr>
        <p:spPr>
          <a:xfrm>
            <a:off x="-597996" y="-321469"/>
            <a:ext cx="13074787" cy="7340203"/>
          </a:xfrm>
          <a:prstGeom prst="rect">
            <a:avLst/>
          </a:prstGeom>
          <a:blipFill>
            <a:blip r:embed="rId2" cstate="print"/>
            <a:stretch>
              <a:fillRect/>
            </a:stretch>
          </a:blipFill>
        </p:spPr>
        <p:txBody>
          <a:bodyPr wrap="square" lIns="0" tIns="0" rIns="0" bIns="0" rtlCol="0"/>
          <a:lstStyle/>
          <a:p>
            <a:endParaRPr sz="809"/>
          </a:p>
        </p:txBody>
      </p:sp>
      <p:sp>
        <p:nvSpPr>
          <p:cNvPr id="55" name="object 5">
            <a:extLst>
              <a:ext uri="{FF2B5EF4-FFF2-40B4-BE49-F238E27FC236}">
                <a16:creationId xmlns:a16="http://schemas.microsoft.com/office/drawing/2014/main" id="{1AC90E35-3EEB-4AE3-9270-6F9DD53BAEF2}"/>
              </a:ext>
            </a:extLst>
          </p:cNvPr>
          <p:cNvSpPr/>
          <p:nvPr userDrawn="1"/>
        </p:nvSpPr>
        <p:spPr>
          <a:xfrm>
            <a:off x="2722229" y="3107538"/>
            <a:ext cx="6494571" cy="13633"/>
          </a:xfrm>
          <a:prstGeom prst="rect">
            <a:avLst/>
          </a:prstGeom>
          <a:blipFill>
            <a:blip r:embed="rId3" cstate="print"/>
            <a:stretch>
              <a:fillRect/>
            </a:stretch>
          </a:blipFill>
        </p:spPr>
        <p:txBody>
          <a:bodyPr wrap="square" lIns="0" tIns="0" rIns="0" bIns="0" rtlCol="0"/>
          <a:lstStyle/>
          <a:p>
            <a:endParaRPr sz="809"/>
          </a:p>
        </p:txBody>
      </p:sp>
      <p:sp>
        <p:nvSpPr>
          <p:cNvPr id="56" name="Título 55">
            <a:extLst>
              <a:ext uri="{FF2B5EF4-FFF2-40B4-BE49-F238E27FC236}">
                <a16:creationId xmlns:a16="http://schemas.microsoft.com/office/drawing/2014/main" id="{3C0B8368-0424-4579-99A2-1C50434B4C76}"/>
              </a:ext>
            </a:extLst>
          </p:cNvPr>
          <p:cNvSpPr>
            <a:spLocks noGrp="1"/>
          </p:cNvSpPr>
          <p:nvPr>
            <p:ph type="title"/>
          </p:nvPr>
        </p:nvSpPr>
        <p:spPr>
          <a:xfrm>
            <a:off x="2418666" y="3137734"/>
            <a:ext cx="7265321" cy="896316"/>
          </a:xfrm>
          <a:prstGeom prst="rect">
            <a:avLst/>
          </a:prstGeom>
        </p:spPr>
        <p:txBody>
          <a:bodyPr anchor="ctr" anchorCtr="0">
            <a:normAutofit/>
          </a:bodyPr>
          <a:lstStyle>
            <a:lvl1pPr algn="ctr">
              <a:defRPr sz="1618">
                <a:latin typeface="Antenna Bold" panose="02000503000000020004" pitchFamily="50" charset="0"/>
              </a:defRPr>
            </a:lvl1pPr>
          </a:lstStyle>
          <a:p>
            <a:r>
              <a:rPr lang="es-ES" dirty="0"/>
              <a:t>Haga clic para modificar el estilo de título del patrón</a:t>
            </a:r>
            <a:endParaRPr lang="es-CO" dirty="0"/>
          </a:p>
        </p:txBody>
      </p:sp>
      <p:sp>
        <p:nvSpPr>
          <p:cNvPr id="58" name="Marcador de texto 57">
            <a:extLst>
              <a:ext uri="{FF2B5EF4-FFF2-40B4-BE49-F238E27FC236}">
                <a16:creationId xmlns:a16="http://schemas.microsoft.com/office/drawing/2014/main" id="{3E457BF8-4BE6-47CA-B024-043F529AA596}"/>
              </a:ext>
            </a:extLst>
          </p:cNvPr>
          <p:cNvSpPr>
            <a:spLocks noGrp="1"/>
          </p:cNvSpPr>
          <p:nvPr>
            <p:ph type="body" sz="quarter" idx="10"/>
          </p:nvPr>
        </p:nvSpPr>
        <p:spPr>
          <a:xfrm>
            <a:off x="3472978" y="4113890"/>
            <a:ext cx="5273531" cy="412552"/>
          </a:xfrm>
          <a:prstGeom prst="rect">
            <a:avLst/>
          </a:prstGeom>
          <a:solidFill>
            <a:srgbClr val="642F99"/>
          </a:solidFill>
        </p:spPr>
        <p:txBody>
          <a:bodyPr>
            <a:normAutofit/>
          </a:bodyPr>
          <a:lstStyle>
            <a:lvl1pPr algn="ctr">
              <a:defRPr sz="899">
                <a:solidFill>
                  <a:schemeClr val="bg1"/>
                </a:solidFill>
                <a:latin typeface="Antenna Regular" panose="02000503000000020004" pitchFamily="50" charset="0"/>
              </a:defRPr>
            </a:lvl1pPr>
            <a:lvl2pPr algn="ctr">
              <a:defRPr sz="899">
                <a:solidFill>
                  <a:schemeClr val="bg1"/>
                </a:solidFill>
                <a:latin typeface="Antenna Regular" panose="02000503000000020004" pitchFamily="50" charset="0"/>
              </a:defRPr>
            </a:lvl2pPr>
            <a:lvl3pPr algn="ctr">
              <a:defRPr sz="899">
                <a:solidFill>
                  <a:schemeClr val="bg1"/>
                </a:solidFill>
                <a:latin typeface="Antenna Regular" panose="02000503000000020004" pitchFamily="50" charset="0"/>
              </a:defRPr>
            </a:lvl3pPr>
            <a:lvl4pPr algn="ctr">
              <a:defRPr sz="899">
                <a:solidFill>
                  <a:schemeClr val="bg1"/>
                </a:solidFill>
                <a:latin typeface="Antenna Regular" panose="02000503000000020004" pitchFamily="50" charset="0"/>
              </a:defRPr>
            </a:lvl4pPr>
            <a:lvl5pPr algn="ctr">
              <a:defRPr sz="899">
                <a:solidFill>
                  <a:schemeClr val="bg1"/>
                </a:solidFill>
                <a:latin typeface="Antenna Regular" panose="02000503000000020004" pitchFamily="50" charset="0"/>
              </a:defRPr>
            </a:lvl5pPr>
          </a:lstStyle>
          <a:p>
            <a:pPr lvl="0"/>
            <a:r>
              <a:rPr lang="es-ES" dirty="0"/>
              <a:t>Editar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
        <p:nvSpPr>
          <p:cNvPr id="61" name="Marcador de texto 59">
            <a:extLst>
              <a:ext uri="{FF2B5EF4-FFF2-40B4-BE49-F238E27FC236}">
                <a16:creationId xmlns:a16="http://schemas.microsoft.com/office/drawing/2014/main" id="{62DDC2F0-96D8-438F-9EAF-5C2AE0ED88A7}"/>
              </a:ext>
            </a:extLst>
          </p:cNvPr>
          <p:cNvSpPr>
            <a:spLocks noGrp="1"/>
          </p:cNvSpPr>
          <p:nvPr>
            <p:ph type="body" sz="quarter" idx="14" hasCustomPrompt="1"/>
          </p:nvPr>
        </p:nvSpPr>
        <p:spPr>
          <a:xfrm>
            <a:off x="7863217" y="339415"/>
            <a:ext cx="3802191" cy="222678"/>
          </a:xfrm>
          <a:prstGeom prst="rect">
            <a:avLst/>
          </a:prstGeom>
        </p:spPr>
        <p:txBody>
          <a:bodyPr/>
          <a:lstStyle>
            <a:lvl1pPr algn="r">
              <a:defRPr sz="494">
                <a:solidFill>
                  <a:schemeClr val="tx2">
                    <a:lumMod val="50000"/>
                  </a:schemeClr>
                </a:solidFill>
              </a:defRPr>
            </a:lvl1pPr>
            <a:lvl2pPr algn="r">
              <a:defRPr sz="494"/>
            </a:lvl2pPr>
            <a:lvl3pPr algn="r">
              <a:defRPr sz="494"/>
            </a:lvl3pPr>
            <a:lvl4pPr algn="r">
              <a:defRPr sz="494"/>
            </a:lvl4pPr>
            <a:lvl5pPr algn="r">
              <a:defRPr sz="494"/>
            </a:lvl5pPr>
          </a:lstStyle>
          <a:p>
            <a:pPr lvl="0"/>
            <a:r>
              <a:rPr lang="es-ES" dirty="0"/>
              <a:t>Nombre del curso</a:t>
            </a:r>
          </a:p>
          <a:p>
            <a:pPr lvl="1"/>
            <a:endParaRPr lang="es-ES" dirty="0"/>
          </a:p>
        </p:txBody>
      </p:sp>
    </p:spTree>
    <p:extLst>
      <p:ext uri="{BB962C8B-B14F-4D97-AF65-F5344CB8AC3E}">
        <p14:creationId xmlns:p14="http://schemas.microsoft.com/office/powerpoint/2010/main" val="31001669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ÍTULO_IZQ_PARRAFO 2 COLUMNAS ">
    <p:spTree>
      <p:nvGrpSpPr>
        <p:cNvPr id="1" name=""/>
        <p:cNvGrpSpPr/>
        <p:nvPr/>
      </p:nvGrpSpPr>
      <p:grpSpPr>
        <a:xfrm>
          <a:off x="0" y="0"/>
          <a:ext cx="0" cy="0"/>
          <a:chOff x="0" y="0"/>
          <a:chExt cx="0" cy="0"/>
        </a:xfrm>
      </p:grpSpPr>
      <p:sp>
        <p:nvSpPr>
          <p:cNvPr id="6" name="object 2">
            <a:extLst>
              <a:ext uri="{FF2B5EF4-FFF2-40B4-BE49-F238E27FC236}">
                <a16:creationId xmlns:a16="http://schemas.microsoft.com/office/drawing/2014/main" id="{D7C9CADB-DD71-4F48-BA6B-6BF843181F64}"/>
              </a:ext>
            </a:extLst>
          </p:cNvPr>
          <p:cNvSpPr/>
          <p:nvPr userDrawn="1"/>
        </p:nvSpPr>
        <p:spPr>
          <a:xfrm>
            <a:off x="6283207" y="6400078"/>
            <a:ext cx="4159205" cy="0"/>
          </a:xfrm>
          <a:custGeom>
            <a:avLst/>
            <a:gdLst/>
            <a:ahLst/>
            <a:cxnLst/>
            <a:rect l="l" t="t" r="r" b="b"/>
            <a:pathLst>
              <a:path w="5918200">
                <a:moveTo>
                  <a:pt x="5918187" y="0"/>
                </a:moveTo>
                <a:lnTo>
                  <a:pt x="0" y="0"/>
                </a:lnTo>
              </a:path>
            </a:pathLst>
          </a:custGeom>
          <a:ln w="25400">
            <a:solidFill>
              <a:srgbClr val="F7931E"/>
            </a:solidFill>
          </a:ln>
        </p:spPr>
        <p:txBody>
          <a:bodyPr wrap="square" lIns="0" tIns="0" rIns="0" bIns="0" rtlCol="0"/>
          <a:lstStyle/>
          <a:p>
            <a:endParaRPr sz="809"/>
          </a:p>
        </p:txBody>
      </p:sp>
      <p:sp>
        <p:nvSpPr>
          <p:cNvPr id="8" name="object 3">
            <a:extLst>
              <a:ext uri="{FF2B5EF4-FFF2-40B4-BE49-F238E27FC236}">
                <a16:creationId xmlns:a16="http://schemas.microsoft.com/office/drawing/2014/main" id="{FAE22C32-EC0B-4122-AB76-E6EAAC9DBAF5}"/>
              </a:ext>
            </a:extLst>
          </p:cNvPr>
          <p:cNvSpPr/>
          <p:nvPr userDrawn="1"/>
        </p:nvSpPr>
        <p:spPr>
          <a:xfrm>
            <a:off x="6283209" y="6400078"/>
            <a:ext cx="2285331" cy="0"/>
          </a:xfrm>
          <a:custGeom>
            <a:avLst/>
            <a:gdLst/>
            <a:ahLst/>
            <a:cxnLst/>
            <a:rect l="l" t="t" r="r" b="b"/>
            <a:pathLst>
              <a:path w="3251834">
                <a:moveTo>
                  <a:pt x="3251517" y="0"/>
                </a:moveTo>
                <a:lnTo>
                  <a:pt x="0" y="0"/>
                </a:lnTo>
              </a:path>
            </a:pathLst>
          </a:custGeom>
          <a:ln w="25400">
            <a:solidFill>
              <a:srgbClr val="662C91"/>
            </a:solidFill>
          </a:ln>
        </p:spPr>
        <p:txBody>
          <a:bodyPr wrap="square" lIns="0" tIns="0" rIns="0" bIns="0" rtlCol="0"/>
          <a:lstStyle/>
          <a:p>
            <a:endParaRPr sz="809"/>
          </a:p>
        </p:txBody>
      </p:sp>
      <p:sp>
        <p:nvSpPr>
          <p:cNvPr id="10" name="object 4">
            <a:extLst>
              <a:ext uri="{FF2B5EF4-FFF2-40B4-BE49-F238E27FC236}">
                <a16:creationId xmlns:a16="http://schemas.microsoft.com/office/drawing/2014/main" id="{47B16F53-41F7-41DA-889A-52D1CEFB8A4E}"/>
              </a:ext>
            </a:extLst>
          </p:cNvPr>
          <p:cNvSpPr/>
          <p:nvPr userDrawn="1"/>
        </p:nvSpPr>
        <p:spPr>
          <a:xfrm>
            <a:off x="2365215" y="577018"/>
            <a:ext cx="9353745" cy="13752"/>
          </a:xfrm>
          <a:prstGeom prst="rect">
            <a:avLst/>
          </a:prstGeom>
          <a:blipFill>
            <a:blip r:embed="rId2" cstate="print"/>
            <a:stretch>
              <a:fillRect/>
            </a:stretch>
          </a:blipFill>
        </p:spPr>
        <p:txBody>
          <a:bodyPr wrap="square" lIns="0" tIns="0" rIns="0" bIns="0" rtlCol="0"/>
          <a:lstStyle/>
          <a:p>
            <a:endParaRPr sz="809"/>
          </a:p>
        </p:txBody>
      </p:sp>
      <p:sp>
        <p:nvSpPr>
          <p:cNvPr id="12" name="object 5">
            <a:extLst>
              <a:ext uri="{FF2B5EF4-FFF2-40B4-BE49-F238E27FC236}">
                <a16:creationId xmlns:a16="http://schemas.microsoft.com/office/drawing/2014/main" id="{92F20A56-1316-4C7A-ACB3-AA84CA707859}"/>
              </a:ext>
            </a:extLst>
          </p:cNvPr>
          <p:cNvSpPr/>
          <p:nvPr userDrawn="1"/>
        </p:nvSpPr>
        <p:spPr>
          <a:xfrm>
            <a:off x="11701108" y="535786"/>
            <a:ext cx="107104" cy="107156"/>
          </a:xfrm>
          <a:prstGeom prst="rect">
            <a:avLst/>
          </a:prstGeom>
          <a:blipFill>
            <a:blip r:embed="rId3" cstate="print"/>
            <a:stretch>
              <a:fillRect/>
            </a:stretch>
          </a:blipFill>
        </p:spPr>
        <p:txBody>
          <a:bodyPr wrap="square" lIns="0" tIns="0" rIns="0" bIns="0" rtlCol="0"/>
          <a:lstStyle/>
          <a:p>
            <a:endParaRPr sz="809"/>
          </a:p>
        </p:txBody>
      </p:sp>
      <p:sp>
        <p:nvSpPr>
          <p:cNvPr id="14" name="object 6">
            <a:extLst>
              <a:ext uri="{FF2B5EF4-FFF2-40B4-BE49-F238E27FC236}">
                <a16:creationId xmlns:a16="http://schemas.microsoft.com/office/drawing/2014/main" id="{EFE1A2E3-1EEF-4CB6-8FC8-834597286A16}"/>
              </a:ext>
            </a:extLst>
          </p:cNvPr>
          <p:cNvSpPr/>
          <p:nvPr userDrawn="1"/>
        </p:nvSpPr>
        <p:spPr>
          <a:xfrm>
            <a:off x="441736" y="594329"/>
            <a:ext cx="265975" cy="237530"/>
          </a:xfrm>
          <a:custGeom>
            <a:avLst/>
            <a:gdLst/>
            <a:ahLst/>
            <a:cxnLst/>
            <a:rect l="l" t="t" r="r" b="b"/>
            <a:pathLst>
              <a:path w="378459" h="337819">
                <a:moveTo>
                  <a:pt x="97561" y="0"/>
                </a:moveTo>
                <a:lnTo>
                  <a:pt x="0" y="0"/>
                </a:lnTo>
                <a:lnTo>
                  <a:pt x="0" y="337781"/>
                </a:lnTo>
                <a:lnTo>
                  <a:pt x="67462" y="337781"/>
                </a:lnTo>
                <a:lnTo>
                  <a:pt x="67462" y="113512"/>
                </a:lnTo>
                <a:lnTo>
                  <a:pt x="142648" y="113512"/>
                </a:lnTo>
                <a:lnTo>
                  <a:pt x="97561" y="0"/>
                </a:lnTo>
                <a:close/>
              </a:path>
              <a:path w="378459" h="337819">
                <a:moveTo>
                  <a:pt x="142648" y="113512"/>
                </a:moveTo>
                <a:lnTo>
                  <a:pt x="67462" y="113512"/>
                </a:lnTo>
                <a:lnTo>
                  <a:pt x="157734" y="337781"/>
                </a:lnTo>
                <a:lnTo>
                  <a:pt x="214249" y="337781"/>
                </a:lnTo>
                <a:lnTo>
                  <a:pt x="257323" y="230657"/>
                </a:lnTo>
                <a:lnTo>
                  <a:pt x="189179" y="230657"/>
                </a:lnTo>
                <a:lnTo>
                  <a:pt x="142648" y="113512"/>
                </a:lnTo>
                <a:close/>
              </a:path>
              <a:path w="378459" h="337819">
                <a:moveTo>
                  <a:pt x="377913" y="112141"/>
                </a:moveTo>
                <a:lnTo>
                  <a:pt x="304977" y="112140"/>
                </a:lnTo>
                <a:lnTo>
                  <a:pt x="304977" y="337781"/>
                </a:lnTo>
                <a:lnTo>
                  <a:pt x="377913" y="337781"/>
                </a:lnTo>
                <a:lnTo>
                  <a:pt x="377913" y="112141"/>
                </a:lnTo>
                <a:close/>
              </a:path>
              <a:path w="378459" h="337819">
                <a:moveTo>
                  <a:pt x="377913" y="0"/>
                </a:moveTo>
                <a:lnTo>
                  <a:pt x="280809" y="0"/>
                </a:lnTo>
                <a:lnTo>
                  <a:pt x="189179" y="230657"/>
                </a:lnTo>
                <a:lnTo>
                  <a:pt x="257323" y="230657"/>
                </a:lnTo>
                <a:lnTo>
                  <a:pt x="304977" y="112141"/>
                </a:lnTo>
                <a:lnTo>
                  <a:pt x="377913" y="112141"/>
                </a:lnTo>
                <a:lnTo>
                  <a:pt x="377913" y="0"/>
                </a:lnTo>
                <a:close/>
              </a:path>
            </a:pathLst>
          </a:custGeom>
          <a:solidFill>
            <a:srgbClr val="01132F"/>
          </a:solidFill>
        </p:spPr>
        <p:txBody>
          <a:bodyPr wrap="square" lIns="0" tIns="0" rIns="0" bIns="0" rtlCol="0"/>
          <a:lstStyle/>
          <a:p>
            <a:endParaRPr sz="809"/>
          </a:p>
        </p:txBody>
      </p:sp>
      <p:sp>
        <p:nvSpPr>
          <p:cNvPr id="16" name="object 7">
            <a:extLst>
              <a:ext uri="{FF2B5EF4-FFF2-40B4-BE49-F238E27FC236}">
                <a16:creationId xmlns:a16="http://schemas.microsoft.com/office/drawing/2014/main" id="{10D3BD54-186C-454D-B896-4469E7F37F72}"/>
              </a:ext>
            </a:extLst>
          </p:cNvPr>
          <p:cNvSpPr/>
          <p:nvPr userDrawn="1"/>
        </p:nvSpPr>
        <p:spPr>
          <a:xfrm>
            <a:off x="784692" y="594332"/>
            <a:ext cx="0" cy="237530"/>
          </a:xfrm>
          <a:custGeom>
            <a:avLst/>
            <a:gdLst/>
            <a:ahLst/>
            <a:cxnLst/>
            <a:rect l="l" t="t" r="r" b="b"/>
            <a:pathLst>
              <a:path h="337819">
                <a:moveTo>
                  <a:pt x="0" y="0"/>
                </a:moveTo>
                <a:lnTo>
                  <a:pt x="0" y="337781"/>
                </a:lnTo>
              </a:path>
            </a:pathLst>
          </a:custGeom>
          <a:ln w="74307">
            <a:solidFill>
              <a:srgbClr val="18CDE2"/>
            </a:solidFill>
          </a:ln>
        </p:spPr>
        <p:txBody>
          <a:bodyPr wrap="square" lIns="0" tIns="0" rIns="0" bIns="0" rtlCol="0"/>
          <a:lstStyle/>
          <a:p>
            <a:endParaRPr sz="809"/>
          </a:p>
        </p:txBody>
      </p:sp>
      <p:sp>
        <p:nvSpPr>
          <p:cNvPr id="18" name="object 8">
            <a:extLst>
              <a:ext uri="{FF2B5EF4-FFF2-40B4-BE49-F238E27FC236}">
                <a16:creationId xmlns:a16="http://schemas.microsoft.com/office/drawing/2014/main" id="{94662AF9-2B8F-450D-970B-3397A3DC2CAE}"/>
              </a:ext>
            </a:extLst>
          </p:cNvPr>
          <p:cNvSpPr/>
          <p:nvPr userDrawn="1"/>
        </p:nvSpPr>
        <p:spPr>
          <a:xfrm>
            <a:off x="842522" y="592727"/>
            <a:ext cx="244108" cy="239316"/>
          </a:xfrm>
          <a:custGeom>
            <a:avLst/>
            <a:gdLst/>
            <a:ahLst/>
            <a:cxnLst/>
            <a:rect l="l" t="t" r="r" b="b"/>
            <a:pathLst>
              <a:path w="347344" h="340359">
                <a:moveTo>
                  <a:pt x="211061" y="0"/>
                </a:moveTo>
                <a:lnTo>
                  <a:pt x="135381" y="0"/>
                </a:lnTo>
                <a:lnTo>
                  <a:pt x="0" y="340067"/>
                </a:lnTo>
                <a:lnTo>
                  <a:pt x="72936" y="340067"/>
                </a:lnTo>
                <a:lnTo>
                  <a:pt x="94818" y="284454"/>
                </a:lnTo>
                <a:lnTo>
                  <a:pt x="325057" y="284454"/>
                </a:lnTo>
                <a:lnTo>
                  <a:pt x="300393" y="222910"/>
                </a:lnTo>
                <a:lnTo>
                  <a:pt x="118516" y="222910"/>
                </a:lnTo>
                <a:lnTo>
                  <a:pt x="171399" y="88430"/>
                </a:lnTo>
                <a:lnTo>
                  <a:pt x="246500" y="88430"/>
                </a:lnTo>
                <a:lnTo>
                  <a:pt x="211061" y="0"/>
                </a:lnTo>
                <a:close/>
              </a:path>
              <a:path w="347344" h="340359">
                <a:moveTo>
                  <a:pt x="325057" y="284454"/>
                </a:moveTo>
                <a:lnTo>
                  <a:pt x="247980" y="284454"/>
                </a:lnTo>
                <a:lnTo>
                  <a:pt x="269862" y="340067"/>
                </a:lnTo>
                <a:lnTo>
                  <a:pt x="347344" y="340067"/>
                </a:lnTo>
                <a:lnTo>
                  <a:pt x="325057" y="284454"/>
                </a:lnTo>
                <a:close/>
              </a:path>
              <a:path w="347344" h="340359">
                <a:moveTo>
                  <a:pt x="246500" y="88430"/>
                </a:moveTo>
                <a:lnTo>
                  <a:pt x="171399" y="88430"/>
                </a:lnTo>
                <a:lnTo>
                  <a:pt x="224281" y="222910"/>
                </a:lnTo>
                <a:lnTo>
                  <a:pt x="300393" y="222910"/>
                </a:lnTo>
                <a:lnTo>
                  <a:pt x="246500" y="88430"/>
                </a:lnTo>
                <a:close/>
              </a:path>
            </a:pathLst>
          </a:custGeom>
          <a:solidFill>
            <a:srgbClr val="18CDE2"/>
          </a:solidFill>
        </p:spPr>
        <p:txBody>
          <a:bodyPr wrap="square" lIns="0" tIns="0" rIns="0" bIns="0" rtlCol="0"/>
          <a:lstStyle/>
          <a:p>
            <a:endParaRPr sz="809"/>
          </a:p>
        </p:txBody>
      </p:sp>
      <p:sp>
        <p:nvSpPr>
          <p:cNvPr id="20" name="object 9">
            <a:extLst>
              <a:ext uri="{FF2B5EF4-FFF2-40B4-BE49-F238E27FC236}">
                <a16:creationId xmlns:a16="http://schemas.microsoft.com/office/drawing/2014/main" id="{AFAA89FB-A02E-4955-AC11-DA34EAC8F225}"/>
              </a:ext>
            </a:extLst>
          </p:cNvPr>
          <p:cNvSpPr/>
          <p:nvPr userDrawn="1"/>
        </p:nvSpPr>
        <p:spPr>
          <a:xfrm>
            <a:off x="1114825" y="594328"/>
            <a:ext cx="217780" cy="237530"/>
          </a:xfrm>
          <a:custGeom>
            <a:avLst/>
            <a:gdLst/>
            <a:ahLst/>
            <a:cxnLst/>
            <a:rect l="l" t="t" r="r" b="b"/>
            <a:pathLst>
              <a:path w="309880" h="337819">
                <a:moveTo>
                  <a:pt x="121259" y="0"/>
                </a:moveTo>
                <a:lnTo>
                  <a:pt x="0" y="0"/>
                </a:lnTo>
                <a:lnTo>
                  <a:pt x="0" y="337781"/>
                </a:lnTo>
                <a:lnTo>
                  <a:pt x="119443" y="337781"/>
                </a:lnTo>
                <a:lnTo>
                  <a:pt x="171885" y="335327"/>
                </a:lnTo>
                <a:lnTo>
                  <a:pt x="215340" y="327299"/>
                </a:lnTo>
                <a:lnTo>
                  <a:pt x="250144" y="312701"/>
                </a:lnTo>
                <a:lnTo>
                  <a:pt x="276630" y="290535"/>
                </a:lnTo>
                <a:lnTo>
                  <a:pt x="287427" y="272605"/>
                </a:lnTo>
                <a:lnTo>
                  <a:pt x="74764" y="272605"/>
                </a:lnTo>
                <a:lnTo>
                  <a:pt x="74764" y="67017"/>
                </a:lnTo>
                <a:lnTo>
                  <a:pt x="289803" y="67017"/>
                </a:lnTo>
                <a:lnTo>
                  <a:pt x="277349" y="46016"/>
                </a:lnTo>
                <a:lnTo>
                  <a:pt x="251250" y="24185"/>
                </a:lnTo>
                <a:lnTo>
                  <a:pt x="216802" y="9994"/>
                </a:lnTo>
                <a:lnTo>
                  <a:pt x="173604" y="2309"/>
                </a:lnTo>
                <a:lnTo>
                  <a:pt x="121259" y="0"/>
                </a:lnTo>
                <a:close/>
              </a:path>
              <a:path w="309880" h="337819">
                <a:moveTo>
                  <a:pt x="289803" y="67017"/>
                </a:moveTo>
                <a:lnTo>
                  <a:pt x="122173" y="67017"/>
                </a:lnTo>
                <a:lnTo>
                  <a:pt x="180468" y="72195"/>
                </a:lnTo>
                <a:lnTo>
                  <a:pt x="214487" y="89296"/>
                </a:lnTo>
                <a:lnTo>
                  <a:pt x="230383" y="120671"/>
                </a:lnTo>
                <a:lnTo>
                  <a:pt x="234314" y="168668"/>
                </a:lnTo>
                <a:lnTo>
                  <a:pt x="229955" y="217023"/>
                </a:lnTo>
                <a:lnTo>
                  <a:pt x="213458" y="249183"/>
                </a:lnTo>
                <a:lnTo>
                  <a:pt x="179697" y="267070"/>
                </a:lnTo>
                <a:lnTo>
                  <a:pt x="123545" y="272605"/>
                </a:lnTo>
                <a:lnTo>
                  <a:pt x="287427" y="272605"/>
                </a:lnTo>
                <a:lnTo>
                  <a:pt x="295135" y="259806"/>
                </a:lnTo>
                <a:lnTo>
                  <a:pt x="305992" y="219516"/>
                </a:lnTo>
                <a:lnTo>
                  <a:pt x="309537" y="168668"/>
                </a:lnTo>
                <a:lnTo>
                  <a:pt x="306093" y="117125"/>
                </a:lnTo>
                <a:lnTo>
                  <a:pt x="295497" y="76619"/>
                </a:lnTo>
                <a:lnTo>
                  <a:pt x="289803" y="67017"/>
                </a:lnTo>
                <a:close/>
              </a:path>
            </a:pathLst>
          </a:custGeom>
          <a:solidFill>
            <a:srgbClr val="01132F"/>
          </a:solidFill>
        </p:spPr>
        <p:txBody>
          <a:bodyPr wrap="square" lIns="0" tIns="0" rIns="0" bIns="0" rtlCol="0"/>
          <a:lstStyle/>
          <a:p>
            <a:endParaRPr sz="809"/>
          </a:p>
        </p:txBody>
      </p:sp>
      <p:sp>
        <p:nvSpPr>
          <p:cNvPr id="22" name="object 10">
            <a:extLst>
              <a:ext uri="{FF2B5EF4-FFF2-40B4-BE49-F238E27FC236}">
                <a16:creationId xmlns:a16="http://schemas.microsoft.com/office/drawing/2014/main" id="{615C38BC-2D6E-40E3-A75F-146973998236}"/>
              </a:ext>
            </a:extLst>
          </p:cNvPr>
          <p:cNvSpPr/>
          <p:nvPr userDrawn="1"/>
        </p:nvSpPr>
        <p:spPr>
          <a:xfrm>
            <a:off x="1567398" y="667901"/>
            <a:ext cx="378322" cy="165541"/>
          </a:xfrm>
          <a:prstGeom prst="rect">
            <a:avLst/>
          </a:prstGeom>
          <a:blipFill>
            <a:blip r:embed="rId4" cstate="print"/>
            <a:stretch>
              <a:fillRect/>
            </a:stretch>
          </a:blipFill>
        </p:spPr>
        <p:txBody>
          <a:bodyPr wrap="square" lIns="0" tIns="0" rIns="0" bIns="0" rtlCol="0"/>
          <a:lstStyle/>
          <a:p>
            <a:endParaRPr sz="809"/>
          </a:p>
        </p:txBody>
      </p:sp>
      <p:sp>
        <p:nvSpPr>
          <p:cNvPr id="24" name="object 11">
            <a:extLst>
              <a:ext uri="{FF2B5EF4-FFF2-40B4-BE49-F238E27FC236}">
                <a16:creationId xmlns:a16="http://schemas.microsoft.com/office/drawing/2014/main" id="{598D29C6-7361-4B26-A8EE-829B50FB5E91}"/>
              </a:ext>
            </a:extLst>
          </p:cNvPr>
          <p:cNvSpPr/>
          <p:nvPr userDrawn="1"/>
        </p:nvSpPr>
        <p:spPr>
          <a:xfrm>
            <a:off x="1121899" y="207459"/>
            <a:ext cx="585537" cy="624381"/>
          </a:xfrm>
          <a:prstGeom prst="rect">
            <a:avLst/>
          </a:prstGeom>
          <a:blipFill>
            <a:blip r:embed="rId5" cstate="print"/>
            <a:stretch>
              <a:fillRect/>
            </a:stretch>
          </a:blipFill>
        </p:spPr>
        <p:txBody>
          <a:bodyPr wrap="square" lIns="0" tIns="0" rIns="0" bIns="0" rtlCol="0"/>
          <a:lstStyle/>
          <a:p>
            <a:endParaRPr sz="809"/>
          </a:p>
        </p:txBody>
      </p:sp>
      <p:sp>
        <p:nvSpPr>
          <p:cNvPr id="28" name="object 13">
            <a:extLst>
              <a:ext uri="{FF2B5EF4-FFF2-40B4-BE49-F238E27FC236}">
                <a16:creationId xmlns:a16="http://schemas.microsoft.com/office/drawing/2014/main" id="{3D8B57D9-0EB1-44F3-9788-DB54C1E99D92}"/>
              </a:ext>
            </a:extLst>
          </p:cNvPr>
          <p:cNvSpPr/>
          <p:nvPr userDrawn="1"/>
        </p:nvSpPr>
        <p:spPr>
          <a:xfrm>
            <a:off x="6283211" y="6400078"/>
            <a:ext cx="1580231" cy="0"/>
          </a:xfrm>
          <a:custGeom>
            <a:avLst/>
            <a:gdLst/>
            <a:ahLst/>
            <a:cxnLst/>
            <a:rect l="l" t="t" r="r" b="b"/>
            <a:pathLst>
              <a:path w="2248534">
                <a:moveTo>
                  <a:pt x="0" y="0"/>
                </a:moveTo>
                <a:lnTo>
                  <a:pt x="2248217" y="0"/>
                </a:lnTo>
              </a:path>
            </a:pathLst>
          </a:custGeom>
          <a:ln w="3175">
            <a:solidFill>
              <a:srgbClr val="FFFFFF"/>
            </a:solidFill>
          </a:ln>
        </p:spPr>
        <p:txBody>
          <a:bodyPr wrap="square" lIns="0" tIns="0" rIns="0" bIns="0" rtlCol="0"/>
          <a:lstStyle/>
          <a:p>
            <a:endParaRPr sz="809"/>
          </a:p>
        </p:txBody>
      </p:sp>
      <p:sp>
        <p:nvSpPr>
          <p:cNvPr id="15" name="object 16">
            <a:extLst>
              <a:ext uri="{FF2B5EF4-FFF2-40B4-BE49-F238E27FC236}">
                <a16:creationId xmlns:a16="http://schemas.microsoft.com/office/drawing/2014/main" id="{83DEC9F7-DF50-4840-ACF4-3A963F3BA55D}"/>
              </a:ext>
            </a:extLst>
          </p:cNvPr>
          <p:cNvSpPr/>
          <p:nvPr userDrawn="1"/>
        </p:nvSpPr>
        <p:spPr>
          <a:xfrm>
            <a:off x="794359" y="1514172"/>
            <a:ext cx="3427327" cy="55163"/>
          </a:xfrm>
          <a:custGeom>
            <a:avLst/>
            <a:gdLst/>
            <a:ahLst/>
            <a:cxnLst/>
            <a:rect l="l" t="t" r="r" b="b"/>
            <a:pathLst>
              <a:path w="3698240">
                <a:moveTo>
                  <a:pt x="0" y="0"/>
                </a:moveTo>
                <a:lnTo>
                  <a:pt x="3697732" y="0"/>
                </a:lnTo>
              </a:path>
            </a:pathLst>
          </a:custGeom>
          <a:ln w="25400">
            <a:solidFill>
              <a:srgbClr val="F7931E"/>
            </a:solidFill>
          </a:ln>
        </p:spPr>
        <p:txBody>
          <a:bodyPr wrap="square" lIns="0" tIns="0" rIns="0" bIns="0" rtlCol="0"/>
          <a:lstStyle/>
          <a:p>
            <a:endParaRPr sz="809"/>
          </a:p>
        </p:txBody>
      </p:sp>
      <p:sp>
        <p:nvSpPr>
          <p:cNvPr id="3" name="Marcador de posición de imagen 2">
            <a:extLst>
              <a:ext uri="{FF2B5EF4-FFF2-40B4-BE49-F238E27FC236}">
                <a16:creationId xmlns:a16="http://schemas.microsoft.com/office/drawing/2014/main" id="{C8A3F3A2-6FDA-4650-B6C1-D87D5A72D12C}"/>
              </a:ext>
            </a:extLst>
          </p:cNvPr>
          <p:cNvSpPr>
            <a:spLocks noGrp="1"/>
          </p:cNvSpPr>
          <p:nvPr>
            <p:ph type="pic" sz="quarter" idx="10"/>
          </p:nvPr>
        </p:nvSpPr>
        <p:spPr>
          <a:xfrm>
            <a:off x="4542997" y="1500196"/>
            <a:ext cx="6854653" cy="2035967"/>
          </a:xfrm>
          <a:prstGeom prst="rect">
            <a:avLst/>
          </a:prstGeom>
        </p:spPr>
        <p:txBody>
          <a:bodyPr/>
          <a:lstStyle/>
          <a:p>
            <a:endParaRPr lang="es-CO"/>
          </a:p>
        </p:txBody>
      </p:sp>
      <p:sp>
        <p:nvSpPr>
          <p:cNvPr id="5" name="Marcador de texto 4">
            <a:extLst>
              <a:ext uri="{FF2B5EF4-FFF2-40B4-BE49-F238E27FC236}">
                <a16:creationId xmlns:a16="http://schemas.microsoft.com/office/drawing/2014/main" id="{12A7C71D-93C4-4352-AD43-BB6B0DD5A19A}"/>
              </a:ext>
            </a:extLst>
          </p:cNvPr>
          <p:cNvSpPr>
            <a:spLocks noGrp="1"/>
          </p:cNvSpPr>
          <p:nvPr>
            <p:ph type="body" sz="quarter" idx="11"/>
          </p:nvPr>
        </p:nvSpPr>
        <p:spPr>
          <a:xfrm>
            <a:off x="794359" y="3859211"/>
            <a:ext cx="10603291" cy="1980804"/>
          </a:xfrm>
          <a:prstGeom prst="rect">
            <a:avLst/>
          </a:prstGeom>
        </p:spPr>
        <p:txBody>
          <a:bodyPr numCol="2" spcCol="468000"/>
          <a:lstStyle>
            <a:lvl1pPr marL="34925" marR="5080" algn="just">
              <a:lnSpc>
                <a:spcPct val="122600"/>
              </a:lnSpc>
              <a:defRPr sz="718">
                <a:latin typeface="Antenna Light" panose="02000503000000020004" pitchFamily="50" charset="0"/>
              </a:defRPr>
            </a:lvl1pPr>
            <a:lvl2pPr>
              <a:defRPr sz="718">
                <a:latin typeface="Antenna Light" panose="02000503000000020004" pitchFamily="50" charset="0"/>
              </a:defRPr>
            </a:lvl2pPr>
            <a:lvl3pPr>
              <a:defRPr sz="718">
                <a:latin typeface="Antenna Light" panose="02000503000000020004" pitchFamily="50" charset="0"/>
              </a:defRPr>
            </a:lvl3pPr>
            <a:lvl4pPr>
              <a:defRPr sz="718">
                <a:latin typeface="Antenna Light" panose="02000503000000020004" pitchFamily="50" charset="0"/>
              </a:defRPr>
            </a:lvl4pPr>
            <a:lvl5pPr>
              <a:defRPr sz="718">
                <a:latin typeface="Antenna Light" panose="02000503000000020004" pitchFamily="50" charset="0"/>
              </a:defRPr>
            </a:lvl5pPr>
          </a:lstStyle>
          <a:p>
            <a:pPr marL="34925" marR="5080" algn="just">
              <a:lnSpc>
                <a:spcPct val="122600"/>
              </a:lnSpc>
            </a:pPr>
            <a:endParaRPr lang="es-CO" sz="718" dirty="0">
              <a:latin typeface="Antenna Light"/>
              <a:cs typeface="Antenna Light"/>
            </a:endParaRPr>
          </a:p>
        </p:txBody>
      </p:sp>
      <p:sp>
        <p:nvSpPr>
          <p:cNvPr id="9" name="Marcador de texto 8">
            <a:extLst>
              <a:ext uri="{FF2B5EF4-FFF2-40B4-BE49-F238E27FC236}">
                <a16:creationId xmlns:a16="http://schemas.microsoft.com/office/drawing/2014/main" id="{4679E818-B6F9-45F2-9899-107D8DA651D9}"/>
              </a:ext>
            </a:extLst>
          </p:cNvPr>
          <p:cNvSpPr>
            <a:spLocks noGrp="1"/>
          </p:cNvSpPr>
          <p:nvPr>
            <p:ph type="body" sz="quarter" idx="12"/>
          </p:nvPr>
        </p:nvSpPr>
        <p:spPr>
          <a:xfrm>
            <a:off x="794359" y="1660922"/>
            <a:ext cx="3427327" cy="1285848"/>
          </a:xfrm>
          <a:prstGeom prst="rect">
            <a:avLst/>
          </a:prstGeom>
        </p:spPr>
        <p:txBody>
          <a:bodyPr>
            <a:normAutofit/>
          </a:bodyPr>
          <a:lstStyle>
            <a:lvl1pPr>
              <a:defRPr sz="1438">
                <a:latin typeface="Antenna Bold" panose="02000503000000020004" pitchFamily="50" charset="0"/>
              </a:defRPr>
            </a:lvl1pPr>
          </a:lstStyle>
          <a:p>
            <a:pPr lvl="0"/>
            <a:r>
              <a:rPr lang="es-ES" dirty="0"/>
              <a:t>Editar los estilos de texto del patrón</a:t>
            </a:r>
          </a:p>
        </p:txBody>
      </p:sp>
      <p:sp>
        <p:nvSpPr>
          <p:cNvPr id="13" name="Marcador de texto 12">
            <a:extLst>
              <a:ext uri="{FF2B5EF4-FFF2-40B4-BE49-F238E27FC236}">
                <a16:creationId xmlns:a16="http://schemas.microsoft.com/office/drawing/2014/main" id="{63FD41F9-6070-4909-A90B-F46CDFB90053}"/>
              </a:ext>
            </a:extLst>
          </p:cNvPr>
          <p:cNvSpPr>
            <a:spLocks noGrp="1"/>
          </p:cNvSpPr>
          <p:nvPr>
            <p:ph type="body" sz="quarter" idx="13"/>
          </p:nvPr>
        </p:nvSpPr>
        <p:spPr>
          <a:xfrm>
            <a:off x="784315" y="2946803"/>
            <a:ext cx="3427324" cy="589359"/>
          </a:xfrm>
          <a:prstGeom prst="rect">
            <a:avLst/>
          </a:prstGeom>
        </p:spPr>
        <p:txBody>
          <a:bodyPr>
            <a:normAutofit/>
          </a:bodyPr>
          <a:lstStyle>
            <a:lvl1pPr>
              <a:defRPr>
                <a:solidFill>
                  <a:schemeClr val="accent1"/>
                </a:solidFill>
                <a:latin typeface="Antenna Regular" panose="02000503000000020004" pitchFamily="50" charset="0"/>
              </a:defRPr>
            </a:lvl1pPr>
            <a:lvl2pPr>
              <a:defRPr>
                <a:solidFill>
                  <a:schemeClr val="accent1"/>
                </a:solidFill>
                <a:latin typeface="Antenna Regular" panose="02000503000000020004" pitchFamily="50" charset="0"/>
              </a:defRPr>
            </a:lvl2pPr>
            <a:lvl3pPr>
              <a:defRPr>
                <a:solidFill>
                  <a:schemeClr val="accent1"/>
                </a:solidFill>
                <a:latin typeface="Antenna Regular" panose="02000503000000020004" pitchFamily="50" charset="0"/>
              </a:defRPr>
            </a:lvl3pPr>
            <a:lvl4pPr>
              <a:defRPr>
                <a:solidFill>
                  <a:schemeClr val="accent1"/>
                </a:solidFill>
                <a:latin typeface="Antenna Regular" panose="02000503000000020004" pitchFamily="50" charset="0"/>
              </a:defRPr>
            </a:lvl4pPr>
            <a:lvl5pPr>
              <a:defRPr>
                <a:solidFill>
                  <a:schemeClr val="accent1"/>
                </a:solidFill>
                <a:latin typeface="Antenna Regular" panose="02000503000000020004" pitchFamily="50" charset="0"/>
              </a:defRPr>
            </a:lvl5pPr>
          </a:lstStyle>
          <a:p>
            <a:pPr lvl="0"/>
            <a:r>
              <a:rPr lang="es-ES" dirty="0"/>
              <a:t>Editar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
        <p:nvSpPr>
          <p:cNvPr id="25" name="Marcador de texto 59">
            <a:extLst>
              <a:ext uri="{FF2B5EF4-FFF2-40B4-BE49-F238E27FC236}">
                <a16:creationId xmlns:a16="http://schemas.microsoft.com/office/drawing/2014/main" id="{57C57CAE-0CEA-46D8-A703-EEE31BD192CE}"/>
              </a:ext>
            </a:extLst>
          </p:cNvPr>
          <p:cNvSpPr>
            <a:spLocks noGrp="1"/>
          </p:cNvSpPr>
          <p:nvPr>
            <p:ph type="body" sz="quarter" idx="14" hasCustomPrompt="1"/>
          </p:nvPr>
        </p:nvSpPr>
        <p:spPr>
          <a:xfrm>
            <a:off x="7863217" y="339415"/>
            <a:ext cx="3802191" cy="222678"/>
          </a:xfrm>
          <a:prstGeom prst="rect">
            <a:avLst/>
          </a:prstGeom>
        </p:spPr>
        <p:txBody>
          <a:bodyPr/>
          <a:lstStyle>
            <a:lvl1pPr algn="r">
              <a:defRPr sz="494">
                <a:solidFill>
                  <a:schemeClr val="tx2">
                    <a:lumMod val="50000"/>
                  </a:schemeClr>
                </a:solidFill>
              </a:defRPr>
            </a:lvl1pPr>
            <a:lvl2pPr algn="r">
              <a:defRPr sz="494"/>
            </a:lvl2pPr>
            <a:lvl3pPr algn="r">
              <a:defRPr sz="494"/>
            </a:lvl3pPr>
            <a:lvl4pPr algn="r">
              <a:defRPr sz="494"/>
            </a:lvl4pPr>
            <a:lvl5pPr algn="r">
              <a:defRPr sz="494"/>
            </a:lvl5pPr>
          </a:lstStyle>
          <a:p>
            <a:pPr lvl="0"/>
            <a:r>
              <a:rPr lang="es-ES" dirty="0"/>
              <a:t>Nombre del curso</a:t>
            </a:r>
          </a:p>
          <a:p>
            <a:pPr lvl="1"/>
            <a:endParaRPr lang="es-ES" dirty="0"/>
          </a:p>
        </p:txBody>
      </p:sp>
    </p:spTree>
    <p:extLst>
      <p:ext uri="{BB962C8B-B14F-4D97-AF65-F5344CB8AC3E}">
        <p14:creationId xmlns:p14="http://schemas.microsoft.com/office/powerpoint/2010/main" val="25845440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ÍTULO_INFORCACION CENTRADA">
    <p:bg>
      <p:bgPr>
        <a:solidFill>
          <a:schemeClr val="bg1"/>
        </a:solidFill>
        <a:effectLst/>
      </p:bgPr>
    </p:bg>
    <p:spTree>
      <p:nvGrpSpPr>
        <p:cNvPr id="1" name=""/>
        <p:cNvGrpSpPr/>
        <p:nvPr/>
      </p:nvGrpSpPr>
      <p:grpSpPr>
        <a:xfrm>
          <a:off x="0" y="0"/>
          <a:ext cx="0" cy="0"/>
          <a:chOff x="0" y="0"/>
          <a:chExt cx="0" cy="0"/>
        </a:xfrm>
      </p:grpSpPr>
      <p:sp>
        <p:nvSpPr>
          <p:cNvPr id="10" name="object 12">
            <a:extLst>
              <a:ext uri="{FF2B5EF4-FFF2-40B4-BE49-F238E27FC236}">
                <a16:creationId xmlns:a16="http://schemas.microsoft.com/office/drawing/2014/main" id="{837EE00E-81C6-4E61-9C87-7734319F793E}"/>
              </a:ext>
            </a:extLst>
          </p:cNvPr>
          <p:cNvSpPr/>
          <p:nvPr userDrawn="1"/>
        </p:nvSpPr>
        <p:spPr>
          <a:xfrm>
            <a:off x="7400122" y="35721"/>
            <a:ext cx="4791881" cy="6822281"/>
          </a:xfrm>
          <a:prstGeom prst="rect">
            <a:avLst/>
          </a:prstGeom>
          <a:blipFill>
            <a:blip r:embed="rId2" cstate="print"/>
            <a:stretch>
              <a:fillRect/>
            </a:stretch>
          </a:blipFill>
          <a:effectLst>
            <a:outerShdw blurRad="50800" dist="50800" dir="5400000" algn="ctr" rotWithShape="0">
              <a:srgbClr val="000000">
                <a:alpha val="12000"/>
              </a:srgbClr>
            </a:outerShdw>
          </a:effectLst>
        </p:spPr>
        <p:txBody>
          <a:bodyPr wrap="square" lIns="0" tIns="0" rIns="0" bIns="0" rtlCol="0"/>
          <a:lstStyle/>
          <a:p>
            <a:endParaRPr sz="809"/>
          </a:p>
        </p:txBody>
      </p:sp>
      <p:sp>
        <p:nvSpPr>
          <p:cNvPr id="11" name="object 2">
            <a:extLst>
              <a:ext uri="{FF2B5EF4-FFF2-40B4-BE49-F238E27FC236}">
                <a16:creationId xmlns:a16="http://schemas.microsoft.com/office/drawing/2014/main" id="{EF2AC1F1-B80B-471E-AB75-DA898C494064}"/>
              </a:ext>
            </a:extLst>
          </p:cNvPr>
          <p:cNvSpPr/>
          <p:nvPr userDrawn="1"/>
        </p:nvSpPr>
        <p:spPr>
          <a:xfrm>
            <a:off x="6283207" y="6400078"/>
            <a:ext cx="4159205" cy="0"/>
          </a:xfrm>
          <a:custGeom>
            <a:avLst/>
            <a:gdLst/>
            <a:ahLst/>
            <a:cxnLst/>
            <a:rect l="l" t="t" r="r" b="b"/>
            <a:pathLst>
              <a:path w="5918200">
                <a:moveTo>
                  <a:pt x="5918187" y="0"/>
                </a:moveTo>
                <a:lnTo>
                  <a:pt x="0" y="0"/>
                </a:lnTo>
              </a:path>
            </a:pathLst>
          </a:custGeom>
          <a:ln w="25400">
            <a:solidFill>
              <a:srgbClr val="F7931E"/>
            </a:solidFill>
          </a:ln>
        </p:spPr>
        <p:txBody>
          <a:bodyPr wrap="square" lIns="0" tIns="0" rIns="0" bIns="0" rtlCol="0"/>
          <a:lstStyle/>
          <a:p>
            <a:endParaRPr sz="809"/>
          </a:p>
        </p:txBody>
      </p:sp>
      <p:sp>
        <p:nvSpPr>
          <p:cNvPr id="12" name="object 3">
            <a:extLst>
              <a:ext uri="{FF2B5EF4-FFF2-40B4-BE49-F238E27FC236}">
                <a16:creationId xmlns:a16="http://schemas.microsoft.com/office/drawing/2014/main" id="{268E01BD-CB10-4BF1-930E-53E82FE89EAB}"/>
              </a:ext>
            </a:extLst>
          </p:cNvPr>
          <p:cNvSpPr/>
          <p:nvPr userDrawn="1"/>
        </p:nvSpPr>
        <p:spPr>
          <a:xfrm>
            <a:off x="6283209" y="6400078"/>
            <a:ext cx="2285331" cy="0"/>
          </a:xfrm>
          <a:custGeom>
            <a:avLst/>
            <a:gdLst/>
            <a:ahLst/>
            <a:cxnLst/>
            <a:rect l="l" t="t" r="r" b="b"/>
            <a:pathLst>
              <a:path w="3251834">
                <a:moveTo>
                  <a:pt x="3251517" y="0"/>
                </a:moveTo>
                <a:lnTo>
                  <a:pt x="0" y="0"/>
                </a:lnTo>
              </a:path>
            </a:pathLst>
          </a:custGeom>
          <a:ln w="25400">
            <a:solidFill>
              <a:srgbClr val="662C91"/>
            </a:solidFill>
          </a:ln>
        </p:spPr>
        <p:txBody>
          <a:bodyPr wrap="square" lIns="0" tIns="0" rIns="0" bIns="0" rtlCol="0"/>
          <a:lstStyle/>
          <a:p>
            <a:endParaRPr sz="809"/>
          </a:p>
        </p:txBody>
      </p:sp>
      <p:sp>
        <p:nvSpPr>
          <p:cNvPr id="13" name="object 4">
            <a:extLst>
              <a:ext uri="{FF2B5EF4-FFF2-40B4-BE49-F238E27FC236}">
                <a16:creationId xmlns:a16="http://schemas.microsoft.com/office/drawing/2014/main" id="{8EEF33A3-3EA3-459A-B74F-4BDB5025E1AD}"/>
              </a:ext>
            </a:extLst>
          </p:cNvPr>
          <p:cNvSpPr/>
          <p:nvPr userDrawn="1"/>
        </p:nvSpPr>
        <p:spPr>
          <a:xfrm>
            <a:off x="2365215" y="577018"/>
            <a:ext cx="9353745" cy="13752"/>
          </a:xfrm>
          <a:prstGeom prst="rect">
            <a:avLst/>
          </a:prstGeom>
          <a:blipFill>
            <a:blip r:embed="rId3" cstate="print"/>
            <a:stretch>
              <a:fillRect/>
            </a:stretch>
          </a:blipFill>
        </p:spPr>
        <p:txBody>
          <a:bodyPr wrap="square" lIns="0" tIns="0" rIns="0" bIns="0" rtlCol="0"/>
          <a:lstStyle/>
          <a:p>
            <a:endParaRPr sz="809"/>
          </a:p>
        </p:txBody>
      </p:sp>
      <p:sp>
        <p:nvSpPr>
          <p:cNvPr id="14" name="object 5">
            <a:extLst>
              <a:ext uri="{FF2B5EF4-FFF2-40B4-BE49-F238E27FC236}">
                <a16:creationId xmlns:a16="http://schemas.microsoft.com/office/drawing/2014/main" id="{A66DB57B-5D9E-4B53-8EF8-6876D3DCC1B8}"/>
              </a:ext>
            </a:extLst>
          </p:cNvPr>
          <p:cNvSpPr/>
          <p:nvPr userDrawn="1"/>
        </p:nvSpPr>
        <p:spPr>
          <a:xfrm>
            <a:off x="11701108" y="535786"/>
            <a:ext cx="107104" cy="107156"/>
          </a:xfrm>
          <a:prstGeom prst="rect">
            <a:avLst/>
          </a:prstGeom>
          <a:blipFill>
            <a:blip r:embed="rId4" cstate="print"/>
            <a:stretch>
              <a:fillRect/>
            </a:stretch>
          </a:blipFill>
        </p:spPr>
        <p:txBody>
          <a:bodyPr wrap="square" lIns="0" tIns="0" rIns="0" bIns="0" rtlCol="0"/>
          <a:lstStyle/>
          <a:p>
            <a:endParaRPr sz="809"/>
          </a:p>
        </p:txBody>
      </p:sp>
      <p:sp>
        <p:nvSpPr>
          <p:cNvPr id="15" name="object 6">
            <a:extLst>
              <a:ext uri="{FF2B5EF4-FFF2-40B4-BE49-F238E27FC236}">
                <a16:creationId xmlns:a16="http://schemas.microsoft.com/office/drawing/2014/main" id="{2C7DD1F7-7C26-4711-A807-9D4345CBD04D}"/>
              </a:ext>
            </a:extLst>
          </p:cNvPr>
          <p:cNvSpPr/>
          <p:nvPr userDrawn="1"/>
        </p:nvSpPr>
        <p:spPr>
          <a:xfrm>
            <a:off x="441736" y="594329"/>
            <a:ext cx="265975" cy="237530"/>
          </a:xfrm>
          <a:custGeom>
            <a:avLst/>
            <a:gdLst/>
            <a:ahLst/>
            <a:cxnLst/>
            <a:rect l="l" t="t" r="r" b="b"/>
            <a:pathLst>
              <a:path w="378459" h="337819">
                <a:moveTo>
                  <a:pt x="97561" y="0"/>
                </a:moveTo>
                <a:lnTo>
                  <a:pt x="0" y="0"/>
                </a:lnTo>
                <a:lnTo>
                  <a:pt x="0" y="337781"/>
                </a:lnTo>
                <a:lnTo>
                  <a:pt x="67462" y="337781"/>
                </a:lnTo>
                <a:lnTo>
                  <a:pt x="67462" y="113512"/>
                </a:lnTo>
                <a:lnTo>
                  <a:pt x="142648" y="113512"/>
                </a:lnTo>
                <a:lnTo>
                  <a:pt x="97561" y="0"/>
                </a:lnTo>
                <a:close/>
              </a:path>
              <a:path w="378459" h="337819">
                <a:moveTo>
                  <a:pt x="142648" y="113512"/>
                </a:moveTo>
                <a:lnTo>
                  <a:pt x="67462" y="113512"/>
                </a:lnTo>
                <a:lnTo>
                  <a:pt x="157734" y="337781"/>
                </a:lnTo>
                <a:lnTo>
                  <a:pt x="214249" y="337781"/>
                </a:lnTo>
                <a:lnTo>
                  <a:pt x="257323" y="230657"/>
                </a:lnTo>
                <a:lnTo>
                  <a:pt x="189179" y="230657"/>
                </a:lnTo>
                <a:lnTo>
                  <a:pt x="142648" y="113512"/>
                </a:lnTo>
                <a:close/>
              </a:path>
              <a:path w="378459" h="337819">
                <a:moveTo>
                  <a:pt x="377913" y="112141"/>
                </a:moveTo>
                <a:lnTo>
                  <a:pt x="304977" y="112140"/>
                </a:lnTo>
                <a:lnTo>
                  <a:pt x="304977" y="337781"/>
                </a:lnTo>
                <a:lnTo>
                  <a:pt x="377913" y="337781"/>
                </a:lnTo>
                <a:lnTo>
                  <a:pt x="377913" y="112141"/>
                </a:lnTo>
                <a:close/>
              </a:path>
              <a:path w="378459" h="337819">
                <a:moveTo>
                  <a:pt x="377913" y="0"/>
                </a:moveTo>
                <a:lnTo>
                  <a:pt x="280809" y="0"/>
                </a:lnTo>
                <a:lnTo>
                  <a:pt x="189179" y="230657"/>
                </a:lnTo>
                <a:lnTo>
                  <a:pt x="257323" y="230657"/>
                </a:lnTo>
                <a:lnTo>
                  <a:pt x="304977" y="112141"/>
                </a:lnTo>
                <a:lnTo>
                  <a:pt x="377913" y="112141"/>
                </a:lnTo>
                <a:lnTo>
                  <a:pt x="377913" y="0"/>
                </a:lnTo>
                <a:close/>
              </a:path>
            </a:pathLst>
          </a:custGeom>
          <a:solidFill>
            <a:srgbClr val="01132F"/>
          </a:solidFill>
        </p:spPr>
        <p:txBody>
          <a:bodyPr wrap="square" lIns="0" tIns="0" rIns="0" bIns="0" rtlCol="0"/>
          <a:lstStyle/>
          <a:p>
            <a:endParaRPr sz="809"/>
          </a:p>
        </p:txBody>
      </p:sp>
      <p:sp>
        <p:nvSpPr>
          <p:cNvPr id="18" name="object 7">
            <a:extLst>
              <a:ext uri="{FF2B5EF4-FFF2-40B4-BE49-F238E27FC236}">
                <a16:creationId xmlns:a16="http://schemas.microsoft.com/office/drawing/2014/main" id="{E97374DE-6960-4263-97AD-F23FE8BAB8D9}"/>
              </a:ext>
            </a:extLst>
          </p:cNvPr>
          <p:cNvSpPr/>
          <p:nvPr userDrawn="1"/>
        </p:nvSpPr>
        <p:spPr>
          <a:xfrm>
            <a:off x="784692" y="594332"/>
            <a:ext cx="0" cy="237530"/>
          </a:xfrm>
          <a:custGeom>
            <a:avLst/>
            <a:gdLst/>
            <a:ahLst/>
            <a:cxnLst/>
            <a:rect l="l" t="t" r="r" b="b"/>
            <a:pathLst>
              <a:path h="337819">
                <a:moveTo>
                  <a:pt x="0" y="0"/>
                </a:moveTo>
                <a:lnTo>
                  <a:pt x="0" y="337781"/>
                </a:lnTo>
              </a:path>
            </a:pathLst>
          </a:custGeom>
          <a:ln w="74307">
            <a:solidFill>
              <a:srgbClr val="18CDE2"/>
            </a:solidFill>
          </a:ln>
        </p:spPr>
        <p:txBody>
          <a:bodyPr wrap="square" lIns="0" tIns="0" rIns="0" bIns="0" rtlCol="0"/>
          <a:lstStyle/>
          <a:p>
            <a:endParaRPr sz="809"/>
          </a:p>
        </p:txBody>
      </p:sp>
      <p:sp>
        <p:nvSpPr>
          <p:cNvPr id="19" name="object 8">
            <a:extLst>
              <a:ext uri="{FF2B5EF4-FFF2-40B4-BE49-F238E27FC236}">
                <a16:creationId xmlns:a16="http://schemas.microsoft.com/office/drawing/2014/main" id="{B3F3A87A-7742-4AE6-9AD1-68CDBB47539A}"/>
              </a:ext>
            </a:extLst>
          </p:cNvPr>
          <p:cNvSpPr/>
          <p:nvPr userDrawn="1"/>
        </p:nvSpPr>
        <p:spPr>
          <a:xfrm>
            <a:off x="842522" y="592727"/>
            <a:ext cx="244108" cy="239316"/>
          </a:xfrm>
          <a:custGeom>
            <a:avLst/>
            <a:gdLst/>
            <a:ahLst/>
            <a:cxnLst/>
            <a:rect l="l" t="t" r="r" b="b"/>
            <a:pathLst>
              <a:path w="347344" h="340359">
                <a:moveTo>
                  <a:pt x="211061" y="0"/>
                </a:moveTo>
                <a:lnTo>
                  <a:pt x="135381" y="0"/>
                </a:lnTo>
                <a:lnTo>
                  <a:pt x="0" y="340067"/>
                </a:lnTo>
                <a:lnTo>
                  <a:pt x="72936" y="340067"/>
                </a:lnTo>
                <a:lnTo>
                  <a:pt x="94818" y="284454"/>
                </a:lnTo>
                <a:lnTo>
                  <a:pt x="325057" y="284454"/>
                </a:lnTo>
                <a:lnTo>
                  <a:pt x="300393" y="222910"/>
                </a:lnTo>
                <a:lnTo>
                  <a:pt x="118516" y="222910"/>
                </a:lnTo>
                <a:lnTo>
                  <a:pt x="171399" y="88430"/>
                </a:lnTo>
                <a:lnTo>
                  <a:pt x="246500" y="88430"/>
                </a:lnTo>
                <a:lnTo>
                  <a:pt x="211061" y="0"/>
                </a:lnTo>
                <a:close/>
              </a:path>
              <a:path w="347344" h="340359">
                <a:moveTo>
                  <a:pt x="325057" y="284454"/>
                </a:moveTo>
                <a:lnTo>
                  <a:pt x="247980" y="284454"/>
                </a:lnTo>
                <a:lnTo>
                  <a:pt x="269862" y="340067"/>
                </a:lnTo>
                <a:lnTo>
                  <a:pt x="347344" y="340067"/>
                </a:lnTo>
                <a:lnTo>
                  <a:pt x="325057" y="284454"/>
                </a:lnTo>
                <a:close/>
              </a:path>
              <a:path w="347344" h="340359">
                <a:moveTo>
                  <a:pt x="246500" y="88430"/>
                </a:moveTo>
                <a:lnTo>
                  <a:pt x="171399" y="88430"/>
                </a:lnTo>
                <a:lnTo>
                  <a:pt x="224281" y="222910"/>
                </a:lnTo>
                <a:lnTo>
                  <a:pt x="300393" y="222910"/>
                </a:lnTo>
                <a:lnTo>
                  <a:pt x="246500" y="88430"/>
                </a:lnTo>
                <a:close/>
              </a:path>
            </a:pathLst>
          </a:custGeom>
          <a:solidFill>
            <a:srgbClr val="18CDE2"/>
          </a:solidFill>
        </p:spPr>
        <p:txBody>
          <a:bodyPr wrap="square" lIns="0" tIns="0" rIns="0" bIns="0" rtlCol="0"/>
          <a:lstStyle/>
          <a:p>
            <a:endParaRPr sz="809"/>
          </a:p>
        </p:txBody>
      </p:sp>
      <p:sp>
        <p:nvSpPr>
          <p:cNvPr id="20" name="object 9">
            <a:extLst>
              <a:ext uri="{FF2B5EF4-FFF2-40B4-BE49-F238E27FC236}">
                <a16:creationId xmlns:a16="http://schemas.microsoft.com/office/drawing/2014/main" id="{F6A9DD6B-16FD-46AD-A0DA-6B18EA77583C}"/>
              </a:ext>
            </a:extLst>
          </p:cNvPr>
          <p:cNvSpPr/>
          <p:nvPr userDrawn="1"/>
        </p:nvSpPr>
        <p:spPr>
          <a:xfrm>
            <a:off x="1114825" y="594328"/>
            <a:ext cx="217780" cy="237530"/>
          </a:xfrm>
          <a:custGeom>
            <a:avLst/>
            <a:gdLst/>
            <a:ahLst/>
            <a:cxnLst/>
            <a:rect l="l" t="t" r="r" b="b"/>
            <a:pathLst>
              <a:path w="309880" h="337819">
                <a:moveTo>
                  <a:pt x="121259" y="0"/>
                </a:moveTo>
                <a:lnTo>
                  <a:pt x="0" y="0"/>
                </a:lnTo>
                <a:lnTo>
                  <a:pt x="0" y="337781"/>
                </a:lnTo>
                <a:lnTo>
                  <a:pt x="119443" y="337781"/>
                </a:lnTo>
                <a:lnTo>
                  <a:pt x="171885" y="335327"/>
                </a:lnTo>
                <a:lnTo>
                  <a:pt x="215340" y="327299"/>
                </a:lnTo>
                <a:lnTo>
                  <a:pt x="250144" y="312701"/>
                </a:lnTo>
                <a:lnTo>
                  <a:pt x="276630" y="290535"/>
                </a:lnTo>
                <a:lnTo>
                  <a:pt x="287427" y="272605"/>
                </a:lnTo>
                <a:lnTo>
                  <a:pt x="74764" y="272605"/>
                </a:lnTo>
                <a:lnTo>
                  <a:pt x="74764" y="67017"/>
                </a:lnTo>
                <a:lnTo>
                  <a:pt x="289803" y="67017"/>
                </a:lnTo>
                <a:lnTo>
                  <a:pt x="277349" y="46016"/>
                </a:lnTo>
                <a:lnTo>
                  <a:pt x="251250" y="24185"/>
                </a:lnTo>
                <a:lnTo>
                  <a:pt x="216802" y="9994"/>
                </a:lnTo>
                <a:lnTo>
                  <a:pt x="173604" y="2309"/>
                </a:lnTo>
                <a:lnTo>
                  <a:pt x="121259" y="0"/>
                </a:lnTo>
                <a:close/>
              </a:path>
              <a:path w="309880" h="337819">
                <a:moveTo>
                  <a:pt x="289803" y="67017"/>
                </a:moveTo>
                <a:lnTo>
                  <a:pt x="122173" y="67017"/>
                </a:lnTo>
                <a:lnTo>
                  <a:pt x="180468" y="72195"/>
                </a:lnTo>
                <a:lnTo>
                  <a:pt x="214487" y="89296"/>
                </a:lnTo>
                <a:lnTo>
                  <a:pt x="230383" y="120671"/>
                </a:lnTo>
                <a:lnTo>
                  <a:pt x="234314" y="168668"/>
                </a:lnTo>
                <a:lnTo>
                  <a:pt x="229955" y="217023"/>
                </a:lnTo>
                <a:lnTo>
                  <a:pt x="213458" y="249183"/>
                </a:lnTo>
                <a:lnTo>
                  <a:pt x="179697" y="267070"/>
                </a:lnTo>
                <a:lnTo>
                  <a:pt x="123545" y="272605"/>
                </a:lnTo>
                <a:lnTo>
                  <a:pt x="287427" y="272605"/>
                </a:lnTo>
                <a:lnTo>
                  <a:pt x="295135" y="259806"/>
                </a:lnTo>
                <a:lnTo>
                  <a:pt x="305992" y="219516"/>
                </a:lnTo>
                <a:lnTo>
                  <a:pt x="309537" y="168668"/>
                </a:lnTo>
                <a:lnTo>
                  <a:pt x="306093" y="117125"/>
                </a:lnTo>
                <a:lnTo>
                  <a:pt x="295497" y="76619"/>
                </a:lnTo>
                <a:lnTo>
                  <a:pt x="289803" y="67017"/>
                </a:lnTo>
                <a:close/>
              </a:path>
            </a:pathLst>
          </a:custGeom>
          <a:solidFill>
            <a:srgbClr val="01132F"/>
          </a:solidFill>
        </p:spPr>
        <p:txBody>
          <a:bodyPr wrap="square" lIns="0" tIns="0" rIns="0" bIns="0" rtlCol="0"/>
          <a:lstStyle/>
          <a:p>
            <a:endParaRPr sz="809"/>
          </a:p>
        </p:txBody>
      </p:sp>
      <p:sp>
        <p:nvSpPr>
          <p:cNvPr id="21" name="object 10">
            <a:extLst>
              <a:ext uri="{FF2B5EF4-FFF2-40B4-BE49-F238E27FC236}">
                <a16:creationId xmlns:a16="http://schemas.microsoft.com/office/drawing/2014/main" id="{9834802D-D42E-436D-986F-E25205342DDD}"/>
              </a:ext>
            </a:extLst>
          </p:cNvPr>
          <p:cNvSpPr/>
          <p:nvPr userDrawn="1"/>
        </p:nvSpPr>
        <p:spPr>
          <a:xfrm>
            <a:off x="1567398" y="667901"/>
            <a:ext cx="378322" cy="165541"/>
          </a:xfrm>
          <a:prstGeom prst="rect">
            <a:avLst/>
          </a:prstGeom>
          <a:blipFill>
            <a:blip r:embed="rId5" cstate="print"/>
            <a:stretch>
              <a:fillRect/>
            </a:stretch>
          </a:blipFill>
        </p:spPr>
        <p:txBody>
          <a:bodyPr wrap="square" lIns="0" tIns="0" rIns="0" bIns="0" rtlCol="0"/>
          <a:lstStyle/>
          <a:p>
            <a:endParaRPr sz="809"/>
          </a:p>
        </p:txBody>
      </p:sp>
      <p:sp>
        <p:nvSpPr>
          <p:cNvPr id="22" name="object 11">
            <a:extLst>
              <a:ext uri="{FF2B5EF4-FFF2-40B4-BE49-F238E27FC236}">
                <a16:creationId xmlns:a16="http://schemas.microsoft.com/office/drawing/2014/main" id="{9CAA1D0C-4A84-45BB-9AA9-76E048ACE9CF}"/>
              </a:ext>
            </a:extLst>
          </p:cNvPr>
          <p:cNvSpPr/>
          <p:nvPr userDrawn="1"/>
        </p:nvSpPr>
        <p:spPr>
          <a:xfrm>
            <a:off x="1121899" y="207459"/>
            <a:ext cx="585537" cy="624381"/>
          </a:xfrm>
          <a:prstGeom prst="rect">
            <a:avLst/>
          </a:prstGeom>
          <a:blipFill>
            <a:blip r:embed="rId6" cstate="print"/>
            <a:stretch>
              <a:fillRect/>
            </a:stretch>
          </a:blipFill>
        </p:spPr>
        <p:txBody>
          <a:bodyPr wrap="square" lIns="0" tIns="0" rIns="0" bIns="0" rtlCol="0"/>
          <a:lstStyle/>
          <a:p>
            <a:endParaRPr sz="809"/>
          </a:p>
        </p:txBody>
      </p:sp>
      <p:sp>
        <p:nvSpPr>
          <p:cNvPr id="23" name="object 13">
            <a:extLst>
              <a:ext uri="{FF2B5EF4-FFF2-40B4-BE49-F238E27FC236}">
                <a16:creationId xmlns:a16="http://schemas.microsoft.com/office/drawing/2014/main" id="{E1093DF5-C5B4-4F5A-915E-F8BADD9C5A7C}"/>
              </a:ext>
            </a:extLst>
          </p:cNvPr>
          <p:cNvSpPr/>
          <p:nvPr userDrawn="1"/>
        </p:nvSpPr>
        <p:spPr>
          <a:xfrm>
            <a:off x="6283211" y="6400078"/>
            <a:ext cx="1580231" cy="0"/>
          </a:xfrm>
          <a:custGeom>
            <a:avLst/>
            <a:gdLst/>
            <a:ahLst/>
            <a:cxnLst/>
            <a:rect l="l" t="t" r="r" b="b"/>
            <a:pathLst>
              <a:path w="2248534">
                <a:moveTo>
                  <a:pt x="0" y="0"/>
                </a:moveTo>
                <a:lnTo>
                  <a:pt x="2248217" y="0"/>
                </a:lnTo>
              </a:path>
            </a:pathLst>
          </a:custGeom>
          <a:ln w="3175">
            <a:solidFill>
              <a:srgbClr val="FFFFFF"/>
            </a:solidFill>
          </a:ln>
        </p:spPr>
        <p:txBody>
          <a:bodyPr wrap="square" lIns="0" tIns="0" rIns="0" bIns="0" rtlCol="0"/>
          <a:lstStyle/>
          <a:p>
            <a:endParaRPr sz="809"/>
          </a:p>
        </p:txBody>
      </p:sp>
      <p:sp>
        <p:nvSpPr>
          <p:cNvPr id="9" name="Marcador de posición de imagen 8">
            <a:extLst>
              <a:ext uri="{FF2B5EF4-FFF2-40B4-BE49-F238E27FC236}">
                <a16:creationId xmlns:a16="http://schemas.microsoft.com/office/drawing/2014/main" id="{8AB5F32D-7973-4B40-B4CB-3F29458BA62E}"/>
              </a:ext>
            </a:extLst>
          </p:cNvPr>
          <p:cNvSpPr>
            <a:spLocks noGrp="1"/>
          </p:cNvSpPr>
          <p:nvPr>
            <p:ph type="pic" sz="quarter" idx="10"/>
          </p:nvPr>
        </p:nvSpPr>
        <p:spPr>
          <a:xfrm>
            <a:off x="-1940" y="1265118"/>
            <a:ext cx="12192000" cy="1393031"/>
          </a:xfrm>
          <a:prstGeom prst="rect">
            <a:avLst/>
          </a:prstGeom>
        </p:spPr>
        <p:txBody>
          <a:bodyPr/>
          <a:lstStyle/>
          <a:p>
            <a:endParaRPr lang="es-CO" dirty="0"/>
          </a:p>
        </p:txBody>
      </p:sp>
      <p:sp>
        <p:nvSpPr>
          <p:cNvPr id="24" name="object 5">
            <a:extLst>
              <a:ext uri="{FF2B5EF4-FFF2-40B4-BE49-F238E27FC236}">
                <a16:creationId xmlns:a16="http://schemas.microsoft.com/office/drawing/2014/main" id="{9B7B6E63-9571-4A63-9A3C-EF7B2B9447C7}"/>
              </a:ext>
            </a:extLst>
          </p:cNvPr>
          <p:cNvSpPr/>
          <p:nvPr userDrawn="1"/>
        </p:nvSpPr>
        <p:spPr>
          <a:xfrm>
            <a:off x="2882886" y="2897672"/>
            <a:ext cx="6494571" cy="18146"/>
          </a:xfrm>
          <a:prstGeom prst="rect">
            <a:avLst/>
          </a:prstGeom>
          <a:blipFill>
            <a:blip r:embed="rId3" cstate="print"/>
            <a:stretch>
              <a:fillRect/>
            </a:stretch>
          </a:blipFill>
        </p:spPr>
        <p:txBody>
          <a:bodyPr wrap="square" lIns="0" tIns="0" rIns="0" bIns="0" rtlCol="0"/>
          <a:lstStyle/>
          <a:p>
            <a:endParaRPr sz="809"/>
          </a:p>
        </p:txBody>
      </p:sp>
      <p:sp>
        <p:nvSpPr>
          <p:cNvPr id="25" name="Título 24">
            <a:extLst>
              <a:ext uri="{FF2B5EF4-FFF2-40B4-BE49-F238E27FC236}">
                <a16:creationId xmlns:a16="http://schemas.microsoft.com/office/drawing/2014/main" id="{81677C27-C3A4-43C6-BC22-7797E68D4C1F}"/>
              </a:ext>
            </a:extLst>
          </p:cNvPr>
          <p:cNvSpPr>
            <a:spLocks noGrp="1"/>
          </p:cNvSpPr>
          <p:nvPr>
            <p:ph type="title"/>
          </p:nvPr>
        </p:nvSpPr>
        <p:spPr>
          <a:xfrm>
            <a:off x="2293809" y="3086497"/>
            <a:ext cx="7711485" cy="710319"/>
          </a:xfrm>
          <a:prstGeom prst="rect">
            <a:avLst/>
          </a:prstGeom>
        </p:spPr>
        <p:txBody>
          <a:bodyPr>
            <a:normAutofit/>
          </a:bodyPr>
          <a:lstStyle>
            <a:lvl1pPr algn="ctr">
              <a:defRPr sz="1438"/>
            </a:lvl1pPr>
          </a:lstStyle>
          <a:p>
            <a:r>
              <a:rPr lang="es-ES" dirty="0"/>
              <a:t>Haga clic para modificar el estilo de título del patrón</a:t>
            </a:r>
            <a:endParaRPr lang="es-CO" dirty="0"/>
          </a:p>
        </p:txBody>
      </p:sp>
      <p:sp>
        <p:nvSpPr>
          <p:cNvPr id="27" name="Marcador de texto 26">
            <a:extLst>
              <a:ext uri="{FF2B5EF4-FFF2-40B4-BE49-F238E27FC236}">
                <a16:creationId xmlns:a16="http://schemas.microsoft.com/office/drawing/2014/main" id="{2AF7A3F9-CB83-415B-B654-9B8F9BDF4372}"/>
              </a:ext>
            </a:extLst>
          </p:cNvPr>
          <p:cNvSpPr>
            <a:spLocks noGrp="1"/>
          </p:cNvSpPr>
          <p:nvPr>
            <p:ph type="body" sz="quarter" idx="11"/>
          </p:nvPr>
        </p:nvSpPr>
        <p:spPr>
          <a:xfrm>
            <a:off x="3204196" y="3942457"/>
            <a:ext cx="5783613" cy="253380"/>
          </a:xfrm>
          <a:prstGeom prst="rect">
            <a:avLst/>
          </a:prstGeom>
        </p:spPr>
        <p:txBody>
          <a:bodyPr>
            <a:normAutofit/>
          </a:bodyPr>
          <a:lstStyle>
            <a:lvl1pPr algn="ctr">
              <a:defRPr>
                <a:solidFill>
                  <a:schemeClr val="accent3"/>
                </a:solidFill>
              </a:defRPr>
            </a:lvl1pPr>
            <a:lvl2pPr algn="ctr">
              <a:defRPr>
                <a:solidFill>
                  <a:schemeClr val="accent3"/>
                </a:solidFill>
              </a:defRPr>
            </a:lvl2pPr>
            <a:lvl3pPr algn="ctr">
              <a:defRPr>
                <a:solidFill>
                  <a:schemeClr val="accent3"/>
                </a:solidFill>
              </a:defRPr>
            </a:lvl3pPr>
            <a:lvl4pPr algn="ctr">
              <a:defRPr>
                <a:solidFill>
                  <a:schemeClr val="accent3"/>
                </a:solidFill>
              </a:defRPr>
            </a:lvl4pPr>
            <a:lvl5pPr algn="ctr">
              <a:defRPr>
                <a:solidFill>
                  <a:schemeClr val="accent3"/>
                </a:solidFill>
              </a:defRPr>
            </a:lvl5pPr>
          </a:lstStyle>
          <a:p>
            <a:pPr lvl="0"/>
            <a:r>
              <a:rPr lang="es-ES" dirty="0"/>
              <a:t>Editar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
        <p:nvSpPr>
          <p:cNvPr id="29" name="Marcador de texto 28">
            <a:extLst>
              <a:ext uri="{FF2B5EF4-FFF2-40B4-BE49-F238E27FC236}">
                <a16:creationId xmlns:a16="http://schemas.microsoft.com/office/drawing/2014/main" id="{81A5DA6D-839A-4AA6-B70C-FAD3B35C447D}"/>
              </a:ext>
            </a:extLst>
          </p:cNvPr>
          <p:cNvSpPr>
            <a:spLocks noGrp="1"/>
          </p:cNvSpPr>
          <p:nvPr>
            <p:ph type="body" sz="quarter" idx="12"/>
          </p:nvPr>
        </p:nvSpPr>
        <p:spPr>
          <a:xfrm>
            <a:off x="784315" y="4554147"/>
            <a:ext cx="10613332" cy="1285875"/>
          </a:xfrm>
          <a:prstGeom prst="rect">
            <a:avLst/>
          </a:prstGeom>
        </p:spPr>
        <p:txBody>
          <a:bodyPr>
            <a:normAutofit/>
          </a:bodyPr>
          <a:lstStyle>
            <a:lvl1pPr algn="ctr">
              <a:defRPr sz="718"/>
            </a:lvl1pPr>
            <a:lvl2pPr algn="ctr">
              <a:defRPr sz="718"/>
            </a:lvl2pPr>
            <a:lvl3pPr algn="ctr">
              <a:defRPr sz="718"/>
            </a:lvl3pPr>
            <a:lvl4pPr algn="ctr">
              <a:defRPr sz="718"/>
            </a:lvl4pPr>
            <a:lvl5pPr algn="ctr">
              <a:defRPr sz="718"/>
            </a:lvl5pPr>
          </a:lstStyle>
          <a:p>
            <a:pPr lvl="0"/>
            <a:r>
              <a:rPr lang="es-ES" dirty="0"/>
              <a:t>Editar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
        <p:nvSpPr>
          <p:cNvPr id="30" name="Marcador de texto 59">
            <a:extLst>
              <a:ext uri="{FF2B5EF4-FFF2-40B4-BE49-F238E27FC236}">
                <a16:creationId xmlns:a16="http://schemas.microsoft.com/office/drawing/2014/main" id="{32609F42-B68D-4D72-96A2-C84555EDC311}"/>
              </a:ext>
            </a:extLst>
          </p:cNvPr>
          <p:cNvSpPr>
            <a:spLocks noGrp="1"/>
          </p:cNvSpPr>
          <p:nvPr>
            <p:ph type="body" sz="quarter" idx="14" hasCustomPrompt="1"/>
          </p:nvPr>
        </p:nvSpPr>
        <p:spPr>
          <a:xfrm>
            <a:off x="7863217" y="339415"/>
            <a:ext cx="3802191" cy="222678"/>
          </a:xfrm>
          <a:prstGeom prst="rect">
            <a:avLst/>
          </a:prstGeom>
        </p:spPr>
        <p:txBody>
          <a:bodyPr/>
          <a:lstStyle>
            <a:lvl1pPr algn="r">
              <a:defRPr sz="494">
                <a:solidFill>
                  <a:schemeClr val="tx2">
                    <a:lumMod val="50000"/>
                  </a:schemeClr>
                </a:solidFill>
              </a:defRPr>
            </a:lvl1pPr>
            <a:lvl2pPr algn="r">
              <a:defRPr sz="494"/>
            </a:lvl2pPr>
            <a:lvl3pPr algn="r">
              <a:defRPr sz="494"/>
            </a:lvl3pPr>
            <a:lvl4pPr algn="r">
              <a:defRPr sz="494"/>
            </a:lvl4pPr>
            <a:lvl5pPr algn="r">
              <a:defRPr sz="494"/>
            </a:lvl5pPr>
          </a:lstStyle>
          <a:p>
            <a:pPr lvl="0"/>
            <a:r>
              <a:rPr lang="es-ES" dirty="0"/>
              <a:t>Nombre del curso</a:t>
            </a:r>
          </a:p>
          <a:p>
            <a:pPr lvl="1"/>
            <a:endParaRPr lang="es-ES" dirty="0"/>
          </a:p>
        </p:txBody>
      </p:sp>
    </p:spTree>
    <p:extLst>
      <p:ext uri="{BB962C8B-B14F-4D97-AF65-F5344CB8AC3E}">
        <p14:creationId xmlns:p14="http://schemas.microsoft.com/office/powerpoint/2010/main" val="28470680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arrafo bullets_IZQ">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99B276-702D-4FBA-8883-C1A4B0EE9348}"/>
              </a:ext>
            </a:extLst>
          </p:cNvPr>
          <p:cNvSpPr>
            <a:spLocks noGrp="1"/>
          </p:cNvSpPr>
          <p:nvPr>
            <p:ph type="title"/>
          </p:nvPr>
        </p:nvSpPr>
        <p:spPr>
          <a:xfrm>
            <a:off x="419494" y="1500188"/>
            <a:ext cx="4016399" cy="857250"/>
          </a:xfrm>
          <a:prstGeom prst="rect">
            <a:avLst/>
          </a:prstGeom>
        </p:spPr>
        <p:txBody>
          <a:bodyPr>
            <a:normAutofit/>
          </a:bodyPr>
          <a:lstStyle>
            <a:lvl1pPr>
              <a:defRPr sz="1258"/>
            </a:lvl1pPr>
          </a:lstStyle>
          <a:p>
            <a:r>
              <a:rPr lang="es-ES" dirty="0"/>
              <a:t>Haga clic para modificar el estilo de título del patrón</a:t>
            </a:r>
            <a:endParaRPr lang="es-CO" dirty="0"/>
          </a:p>
        </p:txBody>
      </p:sp>
      <p:sp>
        <p:nvSpPr>
          <p:cNvPr id="4" name="Marcador de posición de imagen 3">
            <a:extLst>
              <a:ext uri="{FF2B5EF4-FFF2-40B4-BE49-F238E27FC236}">
                <a16:creationId xmlns:a16="http://schemas.microsoft.com/office/drawing/2014/main" id="{170C40B9-D827-474A-82E0-D246418141D5}"/>
              </a:ext>
            </a:extLst>
          </p:cNvPr>
          <p:cNvSpPr>
            <a:spLocks noGrp="1"/>
          </p:cNvSpPr>
          <p:nvPr>
            <p:ph type="pic" sz="quarter" idx="10"/>
          </p:nvPr>
        </p:nvSpPr>
        <p:spPr>
          <a:xfrm>
            <a:off x="6524416" y="0"/>
            <a:ext cx="5667584" cy="6858000"/>
          </a:xfrm>
          <a:prstGeom prst="rect">
            <a:avLst/>
          </a:prstGeom>
        </p:spPr>
        <p:txBody>
          <a:bodyPr/>
          <a:lstStyle/>
          <a:p>
            <a:endParaRPr lang="es-CO"/>
          </a:p>
        </p:txBody>
      </p:sp>
      <p:sp>
        <p:nvSpPr>
          <p:cNvPr id="5" name="object 16">
            <a:extLst>
              <a:ext uri="{FF2B5EF4-FFF2-40B4-BE49-F238E27FC236}">
                <a16:creationId xmlns:a16="http://schemas.microsoft.com/office/drawing/2014/main" id="{C8D881EC-79F5-4AA5-868B-75DDA0A4B25F}"/>
              </a:ext>
            </a:extLst>
          </p:cNvPr>
          <p:cNvSpPr/>
          <p:nvPr userDrawn="1"/>
        </p:nvSpPr>
        <p:spPr>
          <a:xfrm>
            <a:off x="419494" y="1453598"/>
            <a:ext cx="4016399" cy="46590"/>
          </a:xfrm>
          <a:custGeom>
            <a:avLst/>
            <a:gdLst/>
            <a:ahLst/>
            <a:cxnLst/>
            <a:rect l="l" t="t" r="r" b="b"/>
            <a:pathLst>
              <a:path w="3698240">
                <a:moveTo>
                  <a:pt x="0" y="0"/>
                </a:moveTo>
                <a:lnTo>
                  <a:pt x="3697732" y="0"/>
                </a:lnTo>
              </a:path>
            </a:pathLst>
          </a:custGeom>
          <a:ln w="25400">
            <a:solidFill>
              <a:srgbClr val="F7931E"/>
            </a:solidFill>
          </a:ln>
        </p:spPr>
        <p:txBody>
          <a:bodyPr wrap="square" lIns="0" tIns="0" rIns="0" bIns="0" rtlCol="0"/>
          <a:lstStyle/>
          <a:p>
            <a:endParaRPr sz="809"/>
          </a:p>
        </p:txBody>
      </p:sp>
      <p:sp>
        <p:nvSpPr>
          <p:cNvPr id="7" name="Marcador de texto 6">
            <a:extLst>
              <a:ext uri="{FF2B5EF4-FFF2-40B4-BE49-F238E27FC236}">
                <a16:creationId xmlns:a16="http://schemas.microsoft.com/office/drawing/2014/main" id="{3C3DC963-6BCA-4D9D-9CDD-272EB91C9D3F}"/>
              </a:ext>
            </a:extLst>
          </p:cNvPr>
          <p:cNvSpPr>
            <a:spLocks noGrp="1"/>
          </p:cNvSpPr>
          <p:nvPr>
            <p:ph type="body" sz="quarter" idx="11"/>
          </p:nvPr>
        </p:nvSpPr>
        <p:spPr>
          <a:xfrm>
            <a:off x="419492" y="2501033"/>
            <a:ext cx="5248095" cy="1071563"/>
          </a:xfrm>
          <a:prstGeom prst="rect">
            <a:avLst/>
          </a:prstGeom>
        </p:spPr>
        <p:txBody>
          <a:bodyPr>
            <a:normAutofit/>
          </a:bodyPr>
          <a:lstStyle>
            <a:lvl1pPr>
              <a:defRPr sz="718"/>
            </a:lvl1pPr>
            <a:lvl2pPr>
              <a:defRPr sz="718"/>
            </a:lvl2pPr>
            <a:lvl3pPr>
              <a:defRPr sz="718"/>
            </a:lvl3pPr>
            <a:lvl4pPr>
              <a:defRPr sz="718"/>
            </a:lvl4pPr>
            <a:lvl5pPr>
              <a:defRPr sz="718"/>
            </a:lvl5pPr>
          </a:lstStyle>
          <a:p>
            <a:pPr lvl="0"/>
            <a:r>
              <a:rPr lang="es-ES" dirty="0"/>
              <a:t>Editar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
        <p:nvSpPr>
          <p:cNvPr id="8" name="Marcador de texto 59">
            <a:extLst>
              <a:ext uri="{FF2B5EF4-FFF2-40B4-BE49-F238E27FC236}">
                <a16:creationId xmlns:a16="http://schemas.microsoft.com/office/drawing/2014/main" id="{DA000175-DC60-468D-8C49-0CF17AF53861}"/>
              </a:ext>
            </a:extLst>
          </p:cNvPr>
          <p:cNvSpPr>
            <a:spLocks noGrp="1"/>
          </p:cNvSpPr>
          <p:nvPr>
            <p:ph type="body" sz="quarter" idx="14" hasCustomPrompt="1"/>
          </p:nvPr>
        </p:nvSpPr>
        <p:spPr>
          <a:xfrm>
            <a:off x="7863217" y="339415"/>
            <a:ext cx="3802191" cy="222678"/>
          </a:xfrm>
          <a:prstGeom prst="rect">
            <a:avLst/>
          </a:prstGeom>
        </p:spPr>
        <p:txBody>
          <a:bodyPr/>
          <a:lstStyle>
            <a:lvl1pPr algn="r">
              <a:defRPr sz="494">
                <a:solidFill>
                  <a:schemeClr val="tx2">
                    <a:lumMod val="50000"/>
                  </a:schemeClr>
                </a:solidFill>
              </a:defRPr>
            </a:lvl1pPr>
            <a:lvl2pPr algn="r">
              <a:defRPr sz="494"/>
            </a:lvl2pPr>
            <a:lvl3pPr algn="r">
              <a:defRPr sz="494"/>
            </a:lvl3pPr>
            <a:lvl4pPr algn="r">
              <a:defRPr sz="494"/>
            </a:lvl4pPr>
            <a:lvl5pPr algn="r">
              <a:defRPr sz="494"/>
            </a:lvl5pPr>
          </a:lstStyle>
          <a:p>
            <a:pPr lvl="0"/>
            <a:r>
              <a:rPr lang="es-ES" dirty="0"/>
              <a:t>Nombre del curso</a:t>
            </a:r>
          </a:p>
          <a:p>
            <a:pPr lvl="1"/>
            <a:endParaRPr lang="es-ES" dirty="0"/>
          </a:p>
        </p:txBody>
      </p:sp>
      <p:sp>
        <p:nvSpPr>
          <p:cNvPr id="9" name="Marcador de texto 6">
            <a:extLst>
              <a:ext uri="{FF2B5EF4-FFF2-40B4-BE49-F238E27FC236}">
                <a16:creationId xmlns:a16="http://schemas.microsoft.com/office/drawing/2014/main" id="{E6AD6CE2-54AE-4203-BE6C-2B1204B1E1F3}"/>
              </a:ext>
            </a:extLst>
          </p:cNvPr>
          <p:cNvSpPr>
            <a:spLocks noGrp="1"/>
          </p:cNvSpPr>
          <p:nvPr>
            <p:ph type="body" sz="quarter" idx="15"/>
          </p:nvPr>
        </p:nvSpPr>
        <p:spPr>
          <a:xfrm>
            <a:off x="419492" y="3724663"/>
            <a:ext cx="5248095" cy="1071563"/>
          </a:xfrm>
          <a:prstGeom prst="rect">
            <a:avLst/>
          </a:prstGeom>
        </p:spPr>
        <p:txBody>
          <a:bodyPr>
            <a:normAutofit/>
          </a:bodyPr>
          <a:lstStyle>
            <a:lvl1pPr marL="128373" indent="-128373">
              <a:buClr>
                <a:srgbClr val="7327BF"/>
              </a:buClr>
              <a:buFont typeface="Arial" panose="020B0604020202020204" pitchFamily="34" charset="0"/>
              <a:buChar char="•"/>
              <a:defRPr sz="718"/>
            </a:lvl1pPr>
            <a:lvl2pPr marL="333768" indent="-128373">
              <a:buClr>
                <a:srgbClr val="7327BF"/>
              </a:buClr>
              <a:buFont typeface="Arial" panose="020B0604020202020204" pitchFamily="34" charset="0"/>
              <a:buChar char="•"/>
              <a:defRPr sz="718"/>
            </a:lvl2pPr>
            <a:lvl3pPr marL="539164" indent="-128373">
              <a:buClr>
                <a:srgbClr val="7327BF"/>
              </a:buClr>
              <a:buFont typeface="Arial" panose="020B0604020202020204" pitchFamily="34" charset="0"/>
              <a:buChar char="•"/>
              <a:defRPr sz="718"/>
            </a:lvl3pPr>
            <a:lvl4pPr marL="744561" indent="-128373">
              <a:buClr>
                <a:srgbClr val="7327BF"/>
              </a:buClr>
              <a:buFont typeface="Arial" panose="020B0604020202020204" pitchFamily="34" charset="0"/>
              <a:buChar char="•"/>
              <a:defRPr sz="718"/>
            </a:lvl4pPr>
            <a:lvl5pPr marL="949957" indent="-128373">
              <a:buClr>
                <a:srgbClr val="7327BF"/>
              </a:buClr>
              <a:buFont typeface="Arial" panose="020B0604020202020204" pitchFamily="34" charset="0"/>
              <a:buChar char="•"/>
              <a:defRPr sz="718"/>
            </a:lvl5pPr>
          </a:lstStyle>
          <a:p>
            <a:pPr lvl="0"/>
            <a:r>
              <a:rPr lang="es-ES" dirty="0"/>
              <a:t>Editar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
        <p:nvSpPr>
          <p:cNvPr id="10" name="Marcador de texto 6">
            <a:extLst>
              <a:ext uri="{FF2B5EF4-FFF2-40B4-BE49-F238E27FC236}">
                <a16:creationId xmlns:a16="http://schemas.microsoft.com/office/drawing/2014/main" id="{4948C8EC-E7A1-45F1-B829-7C02EFE31CDC}"/>
              </a:ext>
            </a:extLst>
          </p:cNvPr>
          <p:cNvSpPr>
            <a:spLocks noGrp="1"/>
          </p:cNvSpPr>
          <p:nvPr>
            <p:ph type="body" sz="quarter" idx="16"/>
          </p:nvPr>
        </p:nvSpPr>
        <p:spPr>
          <a:xfrm>
            <a:off x="419492" y="5055637"/>
            <a:ext cx="5248095" cy="1071563"/>
          </a:xfrm>
          <a:prstGeom prst="rect">
            <a:avLst/>
          </a:prstGeom>
        </p:spPr>
        <p:txBody>
          <a:bodyPr>
            <a:normAutofit/>
          </a:bodyPr>
          <a:lstStyle>
            <a:lvl1pPr marL="128373" indent="-128373">
              <a:buClr>
                <a:schemeClr val="accent1"/>
              </a:buClr>
              <a:buFont typeface="Arial" panose="020B0604020202020204" pitchFamily="34" charset="0"/>
              <a:buChar char="•"/>
              <a:defRPr sz="718"/>
            </a:lvl1pPr>
            <a:lvl2pPr marL="333768" indent="-128373">
              <a:buClr>
                <a:schemeClr val="accent1"/>
              </a:buClr>
              <a:buFont typeface="Arial" panose="020B0604020202020204" pitchFamily="34" charset="0"/>
              <a:buChar char="•"/>
              <a:defRPr sz="718"/>
            </a:lvl2pPr>
            <a:lvl3pPr marL="539164" indent="-128373">
              <a:buClr>
                <a:schemeClr val="accent1"/>
              </a:buClr>
              <a:buFont typeface="Arial" panose="020B0604020202020204" pitchFamily="34" charset="0"/>
              <a:buChar char="•"/>
              <a:defRPr sz="718"/>
            </a:lvl3pPr>
            <a:lvl4pPr marL="744561" indent="-128373">
              <a:buClr>
                <a:schemeClr val="accent1"/>
              </a:buClr>
              <a:buFont typeface="Arial" panose="020B0604020202020204" pitchFamily="34" charset="0"/>
              <a:buChar char="•"/>
              <a:defRPr sz="718"/>
            </a:lvl4pPr>
            <a:lvl5pPr marL="949957" indent="-128373">
              <a:buClr>
                <a:schemeClr val="accent1"/>
              </a:buClr>
              <a:buFont typeface="Arial" panose="020B0604020202020204" pitchFamily="34" charset="0"/>
              <a:buChar char="•"/>
              <a:defRPr sz="718"/>
            </a:lvl5pPr>
          </a:lstStyle>
          <a:p>
            <a:pPr lvl="0"/>
            <a:r>
              <a:rPr lang="es-ES" dirty="0"/>
              <a:t>Editar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Tree>
    <p:extLst>
      <p:ext uri="{BB962C8B-B14F-4D97-AF65-F5344CB8AC3E}">
        <p14:creationId xmlns:p14="http://schemas.microsoft.com/office/powerpoint/2010/main" val="39476871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ÍTULO DERECHA PARRAFO ">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8728DF-B302-40CD-8E0A-D866D09D5FB8}"/>
              </a:ext>
            </a:extLst>
          </p:cNvPr>
          <p:cNvSpPr>
            <a:spLocks noGrp="1"/>
          </p:cNvSpPr>
          <p:nvPr>
            <p:ph type="title"/>
          </p:nvPr>
        </p:nvSpPr>
        <p:spPr>
          <a:xfrm>
            <a:off x="5614032" y="1753792"/>
            <a:ext cx="5321728" cy="857250"/>
          </a:xfrm>
          <a:prstGeom prst="rect">
            <a:avLst/>
          </a:prstGeom>
        </p:spPr>
        <p:txBody>
          <a:bodyPr>
            <a:normAutofit/>
          </a:bodyPr>
          <a:lstStyle>
            <a:lvl1pPr>
              <a:defRPr sz="1258"/>
            </a:lvl1pPr>
          </a:lstStyle>
          <a:p>
            <a:r>
              <a:rPr lang="es-ES" dirty="0"/>
              <a:t>Haga clic para modificar el estilo de título del patrón</a:t>
            </a:r>
            <a:endParaRPr lang="es-CO" dirty="0"/>
          </a:p>
        </p:txBody>
      </p:sp>
      <p:sp>
        <p:nvSpPr>
          <p:cNvPr id="4" name="Marcador de posición de imagen 3">
            <a:extLst>
              <a:ext uri="{FF2B5EF4-FFF2-40B4-BE49-F238E27FC236}">
                <a16:creationId xmlns:a16="http://schemas.microsoft.com/office/drawing/2014/main" id="{53FBD15C-2DA5-43B3-BBE5-29B81081B676}"/>
              </a:ext>
            </a:extLst>
          </p:cNvPr>
          <p:cNvSpPr>
            <a:spLocks noGrp="1"/>
          </p:cNvSpPr>
          <p:nvPr>
            <p:ph type="pic" sz="quarter" idx="10"/>
          </p:nvPr>
        </p:nvSpPr>
        <p:spPr>
          <a:xfrm>
            <a:off x="3" y="0"/>
            <a:ext cx="4168129" cy="6858000"/>
          </a:xfrm>
          <a:prstGeom prst="rect">
            <a:avLst/>
          </a:prstGeom>
        </p:spPr>
        <p:txBody>
          <a:bodyPr/>
          <a:lstStyle/>
          <a:p>
            <a:endParaRPr lang="es-CO"/>
          </a:p>
        </p:txBody>
      </p:sp>
      <p:sp>
        <p:nvSpPr>
          <p:cNvPr id="5" name="object 4">
            <a:extLst>
              <a:ext uri="{FF2B5EF4-FFF2-40B4-BE49-F238E27FC236}">
                <a16:creationId xmlns:a16="http://schemas.microsoft.com/office/drawing/2014/main" id="{1CAA4622-A20E-49BB-AA1E-E7C71FB41B76}"/>
              </a:ext>
            </a:extLst>
          </p:cNvPr>
          <p:cNvSpPr/>
          <p:nvPr userDrawn="1"/>
        </p:nvSpPr>
        <p:spPr>
          <a:xfrm flipV="1">
            <a:off x="5614032" y="1500188"/>
            <a:ext cx="5321728" cy="67864"/>
          </a:xfrm>
          <a:custGeom>
            <a:avLst/>
            <a:gdLst/>
            <a:ahLst/>
            <a:cxnLst/>
            <a:rect l="l" t="t" r="r" b="b"/>
            <a:pathLst>
              <a:path w="6019800">
                <a:moveTo>
                  <a:pt x="0" y="0"/>
                </a:moveTo>
                <a:lnTo>
                  <a:pt x="6019800" y="0"/>
                </a:lnTo>
              </a:path>
            </a:pathLst>
          </a:custGeom>
          <a:ln w="25400">
            <a:solidFill>
              <a:srgbClr val="7E4DA2"/>
            </a:solidFill>
          </a:ln>
        </p:spPr>
        <p:txBody>
          <a:bodyPr wrap="square" lIns="0" tIns="0" rIns="0" bIns="0" rtlCol="0"/>
          <a:lstStyle/>
          <a:p>
            <a:endParaRPr sz="809"/>
          </a:p>
        </p:txBody>
      </p:sp>
      <p:sp>
        <p:nvSpPr>
          <p:cNvPr id="7" name="Marcador de texto 6">
            <a:extLst>
              <a:ext uri="{FF2B5EF4-FFF2-40B4-BE49-F238E27FC236}">
                <a16:creationId xmlns:a16="http://schemas.microsoft.com/office/drawing/2014/main" id="{D842B685-D35B-4D65-9D6F-9B9080EE6C15}"/>
              </a:ext>
            </a:extLst>
          </p:cNvPr>
          <p:cNvSpPr>
            <a:spLocks noGrp="1"/>
          </p:cNvSpPr>
          <p:nvPr>
            <p:ph type="body" sz="quarter" idx="11"/>
          </p:nvPr>
        </p:nvSpPr>
        <p:spPr>
          <a:xfrm>
            <a:off x="5614032" y="2893225"/>
            <a:ext cx="5321728" cy="2946797"/>
          </a:xfrm>
          <a:prstGeom prst="rect">
            <a:avLst/>
          </a:prstGeom>
        </p:spPr>
        <p:txBody>
          <a:bodyPr>
            <a:normAutofit/>
          </a:bodyPr>
          <a:lstStyle>
            <a:lvl1pPr>
              <a:defRPr sz="718"/>
            </a:lvl1pPr>
            <a:lvl2pPr>
              <a:defRPr sz="718"/>
            </a:lvl2pPr>
            <a:lvl3pPr>
              <a:defRPr sz="718"/>
            </a:lvl3pPr>
            <a:lvl4pPr>
              <a:defRPr sz="718"/>
            </a:lvl4pPr>
            <a:lvl5pPr>
              <a:defRPr sz="718"/>
            </a:lvl5pPr>
          </a:lstStyle>
          <a:p>
            <a:pPr lvl="0"/>
            <a:r>
              <a:rPr lang="es-ES" dirty="0"/>
              <a:t>Editar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
        <p:nvSpPr>
          <p:cNvPr id="8" name="Marcador de texto 59">
            <a:extLst>
              <a:ext uri="{FF2B5EF4-FFF2-40B4-BE49-F238E27FC236}">
                <a16:creationId xmlns:a16="http://schemas.microsoft.com/office/drawing/2014/main" id="{5B2C2551-5BE7-4172-808F-2EA747BD6414}"/>
              </a:ext>
            </a:extLst>
          </p:cNvPr>
          <p:cNvSpPr>
            <a:spLocks noGrp="1"/>
          </p:cNvSpPr>
          <p:nvPr>
            <p:ph type="body" sz="quarter" idx="14" hasCustomPrompt="1"/>
          </p:nvPr>
        </p:nvSpPr>
        <p:spPr>
          <a:xfrm>
            <a:off x="7863217" y="339415"/>
            <a:ext cx="3802191" cy="222678"/>
          </a:xfrm>
          <a:prstGeom prst="rect">
            <a:avLst/>
          </a:prstGeom>
        </p:spPr>
        <p:txBody>
          <a:bodyPr/>
          <a:lstStyle>
            <a:lvl1pPr algn="r">
              <a:defRPr sz="494">
                <a:solidFill>
                  <a:schemeClr val="tx2">
                    <a:lumMod val="50000"/>
                  </a:schemeClr>
                </a:solidFill>
              </a:defRPr>
            </a:lvl1pPr>
            <a:lvl2pPr algn="r">
              <a:defRPr sz="494"/>
            </a:lvl2pPr>
            <a:lvl3pPr algn="r">
              <a:defRPr sz="494"/>
            </a:lvl3pPr>
            <a:lvl4pPr algn="r">
              <a:defRPr sz="494"/>
            </a:lvl4pPr>
            <a:lvl5pPr algn="r">
              <a:defRPr sz="494"/>
            </a:lvl5pPr>
          </a:lstStyle>
          <a:p>
            <a:pPr lvl="0"/>
            <a:r>
              <a:rPr lang="es-ES" dirty="0"/>
              <a:t>Nombre del curso</a:t>
            </a:r>
          </a:p>
          <a:p>
            <a:pPr lvl="1"/>
            <a:endParaRPr lang="es-ES" dirty="0"/>
          </a:p>
        </p:txBody>
      </p:sp>
    </p:spTree>
    <p:extLst>
      <p:ext uri="{BB962C8B-B14F-4D97-AF65-F5344CB8AC3E}">
        <p14:creationId xmlns:p14="http://schemas.microsoft.com/office/powerpoint/2010/main" val="22478632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Diseño personaliza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6645B9B-2013-4A97-A113-20F4426ED473}"/>
              </a:ext>
            </a:extLst>
          </p:cNvPr>
          <p:cNvSpPr>
            <a:spLocks noGrp="1"/>
          </p:cNvSpPr>
          <p:nvPr>
            <p:ph type="title"/>
          </p:nvPr>
        </p:nvSpPr>
        <p:spPr>
          <a:xfrm>
            <a:off x="794356" y="1500188"/>
            <a:ext cx="4230606" cy="857250"/>
          </a:xfrm>
          <a:prstGeom prst="rect">
            <a:avLst/>
          </a:prstGeom>
        </p:spPr>
        <p:txBody>
          <a:bodyPr>
            <a:normAutofit/>
          </a:bodyPr>
          <a:lstStyle>
            <a:lvl1pPr>
              <a:defRPr sz="1258"/>
            </a:lvl1pPr>
          </a:lstStyle>
          <a:p>
            <a:r>
              <a:rPr lang="es-ES" dirty="0"/>
              <a:t>Haga clic para modificar el estilo de título del patrón</a:t>
            </a:r>
            <a:endParaRPr lang="es-CO" dirty="0"/>
          </a:p>
        </p:txBody>
      </p:sp>
      <p:sp>
        <p:nvSpPr>
          <p:cNvPr id="4" name="Marcador de texto 3">
            <a:extLst>
              <a:ext uri="{FF2B5EF4-FFF2-40B4-BE49-F238E27FC236}">
                <a16:creationId xmlns:a16="http://schemas.microsoft.com/office/drawing/2014/main" id="{C91C7E9E-CE57-435D-9BB3-48D647ECEAD3}"/>
              </a:ext>
            </a:extLst>
          </p:cNvPr>
          <p:cNvSpPr>
            <a:spLocks noGrp="1"/>
          </p:cNvSpPr>
          <p:nvPr>
            <p:ph type="body" sz="quarter" idx="10"/>
          </p:nvPr>
        </p:nvSpPr>
        <p:spPr>
          <a:xfrm>
            <a:off x="794356" y="2413346"/>
            <a:ext cx="4230606" cy="426290"/>
          </a:xfrm>
          <a:prstGeom prst="rect">
            <a:avLst/>
          </a:prstGeom>
        </p:spPr>
        <p:txBody>
          <a:bodyPr>
            <a:normAutofit/>
          </a:bodyPr>
          <a:lstStyle>
            <a:lvl1pPr>
              <a:defRPr>
                <a:solidFill>
                  <a:schemeClr val="accent1"/>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es-ES" dirty="0"/>
              <a:t>Editar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
        <p:nvSpPr>
          <p:cNvPr id="5" name="object 4">
            <a:extLst>
              <a:ext uri="{FF2B5EF4-FFF2-40B4-BE49-F238E27FC236}">
                <a16:creationId xmlns:a16="http://schemas.microsoft.com/office/drawing/2014/main" id="{3655790C-8940-46AF-87D2-6C98561003A7}"/>
              </a:ext>
            </a:extLst>
          </p:cNvPr>
          <p:cNvSpPr/>
          <p:nvPr userDrawn="1"/>
        </p:nvSpPr>
        <p:spPr>
          <a:xfrm>
            <a:off x="794356" y="2893219"/>
            <a:ext cx="4230606" cy="0"/>
          </a:xfrm>
          <a:custGeom>
            <a:avLst/>
            <a:gdLst/>
            <a:ahLst/>
            <a:cxnLst/>
            <a:rect l="l" t="t" r="r" b="b"/>
            <a:pathLst>
              <a:path w="6019800">
                <a:moveTo>
                  <a:pt x="0" y="0"/>
                </a:moveTo>
                <a:lnTo>
                  <a:pt x="6019800" y="0"/>
                </a:lnTo>
              </a:path>
            </a:pathLst>
          </a:custGeom>
          <a:ln w="25400">
            <a:solidFill>
              <a:srgbClr val="7E4DA2"/>
            </a:solidFill>
          </a:ln>
        </p:spPr>
        <p:txBody>
          <a:bodyPr wrap="square" lIns="0" tIns="0" rIns="0" bIns="0" rtlCol="0"/>
          <a:lstStyle/>
          <a:p>
            <a:endParaRPr sz="809"/>
          </a:p>
        </p:txBody>
      </p:sp>
      <p:sp>
        <p:nvSpPr>
          <p:cNvPr id="7" name="Marcador de texto 6">
            <a:extLst>
              <a:ext uri="{FF2B5EF4-FFF2-40B4-BE49-F238E27FC236}">
                <a16:creationId xmlns:a16="http://schemas.microsoft.com/office/drawing/2014/main" id="{89272601-14F4-4FB4-8F9A-F46BACB76351}"/>
              </a:ext>
            </a:extLst>
          </p:cNvPr>
          <p:cNvSpPr>
            <a:spLocks noGrp="1"/>
          </p:cNvSpPr>
          <p:nvPr>
            <p:ph type="body" sz="quarter" idx="11"/>
          </p:nvPr>
        </p:nvSpPr>
        <p:spPr>
          <a:xfrm>
            <a:off x="794356" y="3107532"/>
            <a:ext cx="4230606" cy="2732482"/>
          </a:xfrm>
          <a:prstGeom prst="rect">
            <a:avLst/>
          </a:prstGeom>
        </p:spPr>
        <p:txBody>
          <a:bodyPr/>
          <a:lstStyle>
            <a:lvl1pPr algn="l">
              <a:defRPr sz="718"/>
            </a:lvl1pPr>
            <a:lvl2pPr algn="l">
              <a:defRPr sz="718"/>
            </a:lvl2pPr>
            <a:lvl3pPr algn="l">
              <a:defRPr sz="718"/>
            </a:lvl3pPr>
            <a:lvl4pPr algn="l">
              <a:defRPr sz="718"/>
            </a:lvl4pPr>
            <a:lvl5pPr algn="l">
              <a:defRPr sz="718"/>
            </a:lvl5pPr>
          </a:lstStyle>
          <a:p>
            <a:pPr lvl="0"/>
            <a:r>
              <a:rPr lang="es-ES" dirty="0"/>
              <a:t>Editar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
        <p:nvSpPr>
          <p:cNvPr id="9" name="Marcador de posición de imagen 8">
            <a:extLst>
              <a:ext uri="{FF2B5EF4-FFF2-40B4-BE49-F238E27FC236}">
                <a16:creationId xmlns:a16="http://schemas.microsoft.com/office/drawing/2014/main" id="{6124DA0F-CEF2-4687-B773-C41C7CECEEAC}"/>
              </a:ext>
            </a:extLst>
          </p:cNvPr>
          <p:cNvSpPr>
            <a:spLocks noGrp="1"/>
          </p:cNvSpPr>
          <p:nvPr>
            <p:ph type="pic" sz="quarter" idx="12"/>
          </p:nvPr>
        </p:nvSpPr>
        <p:spPr>
          <a:xfrm>
            <a:off x="5346275" y="1500188"/>
            <a:ext cx="6051373" cy="4339828"/>
          </a:xfrm>
          <a:prstGeom prst="rect">
            <a:avLst/>
          </a:prstGeom>
        </p:spPr>
        <p:txBody>
          <a:bodyPr/>
          <a:lstStyle/>
          <a:p>
            <a:endParaRPr lang="es-CO"/>
          </a:p>
        </p:txBody>
      </p:sp>
      <p:sp>
        <p:nvSpPr>
          <p:cNvPr id="10" name="Marcador de texto 59">
            <a:extLst>
              <a:ext uri="{FF2B5EF4-FFF2-40B4-BE49-F238E27FC236}">
                <a16:creationId xmlns:a16="http://schemas.microsoft.com/office/drawing/2014/main" id="{7EBF9794-E54C-4313-9582-78C5E3ECBD49}"/>
              </a:ext>
            </a:extLst>
          </p:cNvPr>
          <p:cNvSpPr>
            <a:spLocks noGrp="1"/>
          </p:cNvSpPr>
          <p:nvPr>
            <p:ph type="body" sz="quarter" idx="14" hasCustomPrompt="1"/>
          </p:nvPr>
        </p:nvSpPr>
        <p:spPr>
          <a:xfrm>
            <a:off x="7863217" y="339415"/>
            <a:ext cx="3802191" cy="222678"/>
          </a:xfrm>
          <a:prstGeom prst="rect">
            <a:avLst/>
          </a:prstGeom>
        </p:spPr>
        <p:txBody>
          <a:bodyPr/>
          <a:lstStyle>
            <a:lvl1pPr algn="r">
              <a:defRPr sz="494">
                <a:solidFill>
                  <a:schemeClr val="tx2">
                    <a:lumMod val="50000"/>
                  </a:schemeClr>
                </a:solidFill>
              </a:defRPr>
            </a:lvl1pPr>
            <a:lvl2pPr algn="r">
              <a:defRPr sz="494"/>
            </a:lvl2pPr>
            <a:lvl3pPr algn="r">
              <a:defRPr sz="494"/>
            </a:lvl3pPr>
            <a:lvl4pPr algn="r">
              <a:defRPr sz="494"/>
            </a:lvl4pPr>
            <a:lvl5pPr algn="r">
              <a:defRPr sz="494"/>
            </a:lvl5pPr>
          </a:lstStyle>
          <a:p>
            <a:pPr lvl="0"/>
            <a:r>
              <a:rPr lang="es-ES" dirty="0"/>
              <a:t>Nombre del curso</a:t>
            </a:r>
          </a:p>
          <a:p>
            <a:pPr lvl="1"/>
            <a:endParaRPr lang="es-ES" dirty="0"/>
          </a:p>
        </p:txBody>
      </p:sp>
    </p:spTree>
    <p:extLst>
      <p:ext uri="{BB962C8B-B14F-4D97-AF65-F5344CB8AC3E}">
        <p14:creationId xmlns:p14="http://schemas.microsoft.com/office/powerpoint/2010/main" val="34744057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Diseño personaliza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69CDE4-D7D0-4CCB-8DD1-1F99C38FC253}"/>
              </a:ext>
            </a:extLst>
          </p:cNvPr>
          <p:cNvSpPr>
            <a:spLocks noGrp="1"/>
          </p:cNvSpPr>
          <p:nvPr>
            <p:ph type="title"/>
          </p:nvPr>
        </p:nvSpPr>
        <p:spPr>
          <a:xfrm>
            <a:off x="1419128" y="1553768"/>
            <a:ext cx="9112832" cy="482203"/>
          </a:xfrm>
          <a:prstGeom prst="rect">
            <a:avLst/>
          </a:prstGeom>
        </p:spPr>
        <p:txBody>
          <a:bodyPr/>
          <a:lstStyle>
            <a:lvl1pPr algn="ctr">
              <a:defRPr sz="1258"/>
            </a:lvl1pPr>
          </a:lstStyle>
          <a:p>
            <a:r>
              <a:rPr lang="es-ES" dirty="0"/>
              <a:t>Haga clic para modificar el estilo de título del patrón</a:t>
            </a:r>
            <a:endParaRPr lang="es-CO" dirty="0"/>
          </a:p>
        </p:txBody>
      </p:sp>
      <p:sp>
        <p:nvSpPr>
          <p:cNvPr id="7" name="Marcador de texto 59">
            <a:extLst>
              <a:ext uri="{FF2B5EF4-FFF2-40B4-BE49-F238E27FC236}">
                <a16:creationId xmlns:a16="http://schemas.microsoft.com/office/drawing/2014/main" id="{75FC55CE-D40D-4FDE-B384-6399808EFC73}"/>
              </a:ext>
            </a:extLst>
          </p:cNvPr>
          <p:cNvSpPr>
            <a:spLocks noGrp="1"/>
          </p:cNvSpPr>
          <p:nvPr>
            <p:ph type="body" sz="quarter" idx="14" hasCustomPrompt="1"/>
          </p:nvPr>
        </p:nvSpPr>
        <p:spPr>
          <a:xfrm>
            <a:off x="7863217" y="339415"/>
            <a:ext cx="3802191" cy="222678"/>
          </a:xfrm>
          <a:prstGeom prst="rect">
            <a:avLst/>
          </a:prstGeom>
        </p:spPr>
        <p:txBody>
          <a:bodyPr/>
          <a:lstStyle>
            <a:lvl1pPr algn="r">
              <a:defRPr sz="494">
                <a:solidFill>
                  <a:schemeClr val="tx2">
                    <a:lumMod val="50000"/>
                  </a:schemeClr>
                </a:solidFill>
              </a:defRPr>
            </a:lvl1pPr>
            <a:lvl2pPr algn="r">
              <a:defRPr sz="494"/>
            </a:lvl2pPr>
            <a:lvl3pPr algn="r">
              <a:defRPr sz="494"/>
            </a:lvl3pPr>
            <a:lvl4pPr algn="r">
              <a:defRPr sz="494"/>
            </a:lvl4pPr>
            <a:lvl5pPr algn="r">
              <a:defRPr sz="494"/>
            </a:lvl5pPr>
          </a:lstStyle>
          <a:p>
            <a:pPr lvl="0"/>
            <a:r>
              <a:rPr lang="es-ES" dirty="0"/>
              <a:t>Nombre del curso</a:t>
            </a:r>
          </a:p>
          <a:p>
            <a:pPr lvl="1"/>
            <a:endParaRPr lang="es-ES" dirty="0"/>
          </a:p>
        </p:txBody>
      </p:sp>
      <p:sp>
        <p:nvSpPr>
          <p:cNvPr id="9" name="Marcador de texto 8">
            <a:extLst>
              <a:ext uri="{FF2B5EF4-FFF2-40B4-BE49-F238E27FC236}">
                <a16:creationId xmlns:a16="http://schemas.microsoft.com/office/drawing/2014/main" id="{748B32F6-3C74-4F1F-9C8F-3E284B427B85}"/>
              </a:ext>
            </a:extLst>
          </p:cNvPr>
          <p:cNvSpPr>
            <a:spLocks noGrp="1"/>
          </p:cNvSpPr>
          <p:nvPr>
            <p:ph type="body" sz="quarter" idx="15"/>
          </p:nvPr>
        </p:nvSpPr>
        <p:spPr>
          <a:xfrm>
            <a:off x="1419129" y="2303979"/>
            <a:ext cx="2080719" cy="477073"/>
          </a:xfrm>
          <a:prstGeom prst="rect">
            <a:avLst/>
          </a:prstGeom>
          <a:solidFill>
            <a:schemeClr val="bg1">
              <a:lumMod val="95000"/>
            </a:schemeClr>
          </a:solidFill>
        </p:spPr>
        <p:txBody>
          <a:bodyPr lIns="144000" tIns="216000" rIns="144000" bIns="144000">
            <a:spAutoFit/>
          </a:bodyPr>
          <a:lstStyle>
            <a:lvl1pPr algn="ctr">
              <a:defRPr sz="629">
                <a:solidFill>
                  <a:schemeClr val="tx1"/>
                </a:solidFill>
              </a:defRPr>
            </a:lvl1pPr>
            <a:lvl2pPr>
              <a:defRPr sz="539">
                <a:solidFill>
                  <a:schemeClr val="tx1"/>
                </a:solidFill>
              </a:defRPr>
            </a:lvl2pPr>
            <a:lvl3pPr>
              <a:defRPr sz="539">
                <a:solidFill>
                  <a:schemeClr val="tx1"/>
                </a:solidFill>
              </a:defRPr>
            </a:lvl3pPr>
            <a:lvl4pPr>
              <a:defRPr sz="539">
                <a:solidFill>
                  <a:schemeClr val="tx1"/>
                </a:solidFill>
              </a:defRPr>
            </a:lvl4pPr>
            <a:lvl5pPr>
              <a:defRPr sz="539">
                <a:solidFill>
                  <a:schemeClr val="tx1"/>
                </a:solidFill>
              </a:defRPr>
            </a:lvl5pPr>
          </a:lstStyle>
          <a:p>
            <a:pPr lvl="0"/>
            <a:r>
              <a:rPr lang="es-ES" dirty="0"/>
              <a:t>Editar los estilos de texto del patrón</a:t>
            </a:r>
          </a:p>
        </p:txBody>
      </p:sp>
      <p:sp>
        <p:nvSpPr>
          <p:cNvPr id="10" name="Marcador de texto 8">
            <a:extLst>
              <a:ext uri="{FF2B5EF4-FFF2-40B4-BE49-F238E27FC236}">
                <a16:creationId xmlns:a16="http://schemas.microsoft.com/office/drawing/2014/main" id="{E9B56A01-F3A4-4391-924B-6573D525AA86}"/>
              </a:ext>
            </a:extLst>
          </p:cNvPr>
          <p:cNvSpPr>
            <a:spLocks noGrp="1"/>
          </p:cNvSpPr>
          <p:nvPr>
            <p:ph type="body" sz="quarter" idx="16"/>
          </p:nvPr>
        </p:nvSpPr>
        <p:spPr>
          <a:xfrm>
            <a:off x="3763303" y="2317955"/>
            <a:ext cx="2080719" cy="477073"/>
          </a:xfrm>
          <a:prstGeom prst="rect">
            <a:avLst/>
          </a:prstGeom>
          <a:solidFill>
            <a:schemeClr val="accent3"/>
          </a:solidFill>
        </p:spPr>
        <p:txBody>
          <a:bodyPr lIns="144000" tIns="216000" rIns="144000" bIns="144000">
            <a:spAutoFit/>
          </a:bodyPr>
          <a:lstStyle>
            <a:lvl1pPr algn="ctr">
              <a:defRPr sz="629">
                <a:solidFill>
                  <a:schemeClr val="tx1"/>
                </a:solidFill>
              </a:defRPr>
            </a:lvl1pPr>
            <a:lvl2pPr>
              <a:defRPr sz="539">
                <a:solidFill>
                  <a:schemeClr val="tx1"/>
                </a:solidFill>
              </a:defRPr>
            </a:lvl2pPr>
            <a:lvl3pPr>
              <a:defRPr sz="539">
                <a:solidFill>
                  <a:schemeClr val="tx1"/>
                </a:solidFill>
              </a:defRPr>
            </a:lvl3pPr>
            <a:lvl4pPr>
              <a:defRPr sz="539">
                <a:solidFill>
                  <a:schemeClr val="tx1"/>
                </a:solidFill>
              </a:defRPr>
            </a:lvl4pPr>
            <a:lvl5pPr>
              <a:defRPr sz="539">
                <a:solidFill>
                  <a:schemeClr val="tx1"/>
                </a:solidFill>
              </a:defRPr>
            </a:lvl5pPr>
          </a:lstStyle>
          <a:p>
            <a:pPr lvl="0"/>
            <a:r>
              <a:rPr lang="es-ES" dirty="0"/>
              <a:t>Editar los estilos de texto del patrón</a:t>
            </a:r>
          </a:p>
        </p:txBody>
      </p:sp>
      <p:sp>
        <p:nvSpPr>
          <p:cNvPr id="11" name="Marcador de texto 8">
            <a:extLst>
              <a:ext uri="{FF2B5EF4-FFF2-40B4-BE49-F238E27FC236}">
                <a16:creationId xmlns:a16="http://schemas.microsoft.com/office/drawing/2014/main" id="{12C46C8A-0746-45C6-B041-299E15D9422B}"/>
              </a:ext>
            </a:extLst>
          </p:cNvPr>
          <p:cNvSpPr>
            <a:spLocks noGrp="1"/>
          </p:cNvSpPr>
          <p:nvPr>
            <p:ph type="body" sz="quarter" idx="17"/>
          </p:nvPr>
        </p:nvSpPr>
        <p:spPr>
          <a:xfrm>
            <a:off x="6107274" y="2278844"/>
            <a:ext cx="2080719" cy="477073"/>
          </a:xfrm>
          <a:prstGeom prst="rect">
            <a:avLst/>
          </a:prstGeom>
          <a:solidFill>
            <a:schemeClr val="accent1"/>
          </a:solidFill>
        </p:spPr>
        <p:txBody>
          <a:bodyPr lIns="144000" tIns="216000" rIns="144000" bIns="144000">
            <a:spAutoFit/>
          </a:bodyPr>
          <a:lstStyle>
            <a:lvl1pPr algn="ctr">
              <a:defRPr sz="629">
                <a:solidFill>
                  <a:schemeClr val="tx1"/>
                </a:solidFill>
              </a:defRPr>
            </a:lvl1pPr>
            <a:lvl2pPr>
              <a:defRPr sz="539">
                <a:solidFill>
                  <a:schemeClr val="tx1"/>
                </a:solidFill>
              </a:defRPr>
            </a:lvl2pPr>
            <a:lvl3pPr>
              <a:defRPr sz="539">
                <a:solidFill>
                  <a:schemeClr val="tx1"/>
                </a:solidFill>
              </a:defRPr>
            </a:lvl3pPr>
            <a:lvl4pPr>
              <a:defRPr sz="539">
                <a:solidFill>
                  <a:schemeClr val="tx1"/>
                </a:solidFill>
              </a:defRPr>
            </a:lvl4pPr>
            <a:lvl5pPr>
              <a:defRPr sz="539">
                <a:solidFill>
                  <a:schemeClr val="tx1"/>
                </a:solidFill>
              </a:defRPr>
            </a:lvl5pPr>
          </a:lstStyle>
          <a:p>
            <a:pPr lvl="0"/>
            <a:r>
              <a:rPr lang="es-ES" dirty="0"/>
              <a:t>Editar los estilos de texto del patrón</a:t>
            </a:r>
          </a:p>
        </p:txBody>
      </p:sp>
      <p:sp>
        <p:nvSpPr>
          <p:cNvPr id="13" name="Marcador de texto 8">
            <a:extLst>
              <a:ext uri="{FF2B5EF4-FFF2-40B4-BE49-F238E27FC236}">
                <a16:creationId xmlns:a16="http://schemas.microsoft.com/office/drawing/2014/main" id="{D94F502B-88E0-4AA2-8A94-51575DCBA4C1}"/>
              </a:ext>
            </a:extLst>
          </p:cNvPr>
          <p:cNvSpPr>
            <a:spLocks noGrp="1"/>
          </p:cNvSpPr>
          <p:nvPr>
            <p:ph type="body" sz="quarter" idx="19"/>
          </p:nvPr>
        </p:nvSpPr>
        <p:spPr>
          <a:xfrm>
            <a:off x="8451243" y="2255022"/>
            <a:ext cx="2080719" cy="477073"/>
          </a:xfrm>
          <a:prstGeom prst="rect">
            <a:avLst/>
          </a:prstGeom>
          <a:solidFill>
            <a:srgbClr val="7327BF"/>
          </a:solidFill>
        </p:spPr>
        <p:txBody>
          <a:bodyPr lIns="144000" tIns="216000" rIns="144000" bIns="144000">
            <a:spAutoFit/>
          </a:bodyPr>
          <a:lstStyle>
            <a:lvl1pPr algn="ctr">
              <a:defRPr sz="629">
                <a:solidFill>
                  <a:schemeClr val="bg1"/>
                </a:solidFill>
              </a:defRPr>
            </a:lvl1pPr>
            <a:lvl2pPr>
              <a:defRPr sz="539">
                <a:solidFill>
                  <a:schemeClr val="tx1"/>
                </a:solidFill>
              </a:defRPr>
            </a:lvl2pPr>
            <a:lvl3pPr>
              <a:defRPr sz="539">
                <a:solidFill>
                  <a:schemeClr val="tx1"/>
                </a:solidFill>
              </a:defRPr>
            </a:lvl3pPr>
            <a:lvl4pPr>
              <a:defRPr sz="539">
                <a:solidFill>
                  <a:schemeClr val="tx1"/>
                </a:solidFill>
              </a:defRPr>
            </a:lvl4pPr>
            <a:lvl5pPr>
              <a:defRPr sz="539">
                <a:solidFill>
                  <a:schemeClr val="tx1"/>
                </a:solidFill>
              </a:defRPr>
            </a:lvl5pPr>
          </a:lstStyle>
          <a:p>
            <a:pPr lvl="0"/>
            <a:r>
              <a:rPr lang="es-ES" dirty="0"/>
              <a:t>Editar los estilos de texto del patrón</a:t>
            </a:r>
          </a:p>
        </p:txBody>
      </p:sp>
      <p:sp>
        <p:nvSpPr>
          <p:cNvPr id="14" name="object 4">
            <a:extLst>
              <a:ext uri="{FF2B5EF4-FFF2-40B4-BE49-F238E27FC236}">
                <a16:creationId xmlns:a16="http://schemas.microsoft.com/office/drawing/2014/main" id="{D6AA1D71-F508-423A-BE43-95DAF2CFEAB1}"/>
              </a:ext>
            </a:extLst>
          </p:cNvPr>
          <p:cNvSpPr/>
          <p:nvPr userDrawn="1"/>
        </p:nvSpPr>
        <p:spPr>
          <a:xfrm flipV="1">
            <a:off x="1419127" y="1821660"/>
            <a:ext cx="9112832" cy="321469"/>
          </a:xfrm>
          <a:custGeom>
            <a:avLst/>
            <a:gdLst/>
            <a:ahLst/>
            <a:cxnLst/>
            <a:rect l="l" t="t" r="r" b="b"/>
            <a:pathLst>
              <a:path w="6019800">
                <a:moveTo>
                  <a:pt x="0" y="0"/>
                </a:moveTo>
                <a:lnTo>
                  <a:pt x="6019800" y="0"/>
                </a:lnTo>
              </a:path>
            </a:pathLst>
          </a:custGeom>
          <a:ln w="25400">
            <a:solidFill>
              <a:srgbClr val="7E4DA2"/>
            </a:solidFill>
          </a:ln>
        </p:spPr>
        <p:txBody>
          <a:bodyPr wrap="square" lIns="0" tIns="0" rIns="0" bIns="0" rtlCol="0"/>
          <a:lstStyle/>
          <a:p>
            <a:endParaRPr sz="809"/>
          </a:p>
        </p:txBody>
      </p:sp>
    </p:spTree>
    <p:extLst>
      <p:ext uri="{BB962C8B-B14F-4D97-AF65-F5344CB8AC3E}">
        <p14:creationId xmlns:p14="http://schemas.microsoft.com/office/powerpoint/2010/main" val="42157649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4.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image" Target="../media/image5.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object 12">
            <a:extLst>
              <a:ext uri="{FF2B5EF4-FFF2-40B4-BE49-F238E27FC236}">
                <a16:creationId xmlns:a16="http://schemas.microsoft.com/office/drawing/2014/main" id="{0F0F53CB-94C2-4A80-B72C-78E088638EB2}"/>
              </a:ext>
            </a:extLst>
          </p:cNvPr>
          <p:cNvSpPr/>
          <p:nvPr userDrawn="1"/>
        </p:nvSpPr>
        <p:spPr>
          <a:xfrm>
            <a:off x="7400122" y="35721"/>
            <a:ext cx="4791881" cy="6822281"/>
          </a:xfrm>
          <a:prstGeom prst="rect">
            <a:avLst/>
          </a:prstGeom>
          <a:blipFill>
            <a:blip r:embed="rId15" cstate="print"/>
            <a:stretch>
              <a:fillRect/>
            </a:stretch>
          </a:blipFill>
          <a:effectLst>
            <a:outerShdw blurRad="50800" dist="50800" dir="5400000" algn="ctr" rotWithShape="0">
              <a:srgbClr val="000000">
                <a:alpha val="12000"/>
              </a:srgbClr>
            </a:outerShdw>
          </a:effectLst>
        </p:spPr>
        <p:txBody>
          <a:bodyPr wrap="square" lIns="0" tIns="0" rIns="0" bIns="0" rtlCol="0"/>
          <a:lstStyle/>
          <a:p>
            <a:endParaRPr sz="809"/>
          </a:p>
        </p:txBody>
      </p:sp>
      <p:sp>
        <p:nvSpPr>
          <p:cNvPr id="21" name="object 2">
            <a:extLst>
              <a:ext uri="{FF2B5EF4-FFF2-40B4-BE49-F238E27FC236}">
                <a16:creationId xmlns:a16="http://schemas.microsoft.com/office/drawing/2014/main" id="{5C15165D-4E29-4E20-A892-A7460C9A7B0C}"/>
              </a:ext>
            </a:extLst>
          </p:cNvPr>
          <p:cNvSpPr/>
          <p:nvPr userDrawn="1"/>
        </p:nvSpPr>
        <p:spPr>
          <a:xfrm>
            <a:off x="6283207" y="6400078"/>
            <a:ext cx="4159205" cy="0"/>
          </a:xfrm>
          <a:custGeom>
            <a:avLst/>
            <a:gdLst/>
            <a:ahLst/>
            <a:cxnLst/>
            <a:rect l="l" t="t" r="r" b="b"/>
            <a:pathLst>
              <a:path w="5918200">
                <a:moveTo>
                  <a:pt x="5918187" y="0"/>
                </a:moveTo>
                <a:lnTo>
                  <a:pt x="0" y="0"/>
                </a:lnTo>
              </a:path>
            </a:pathLst>
          </a:custGeom>
          <a:ln w="25400">
            <a:solidFill>
              <a:srgbClr val="F7931E"/>
            </a:solidFill>
          </a:ln>
        </p:spPr>
        <p:txBody>
          <a:bodyPr wrap="square" lIns="0" tIns="0" rIns="0" bIns="0" rtlCol="0"/>
          <a:lstStyle/>
          <a:p>
            <a:endParaRPr sz="809"/>
          </a:p>
        </p:txBody>
      </p:sp>
      <p:sp>
        <p:nvSpPr>
          <p:cNvPr id="22" name="object 3">
            <a:extLst>
              <a:ext uri="{FF2B5EF4-FFF2-40B4-BE49-F238E27FC236}">
                <a16:creationId xmlns:a16="http://schemas.microsoft.com/office/drawing/2014/main" id="{C3F80EBB-9972-4F4E-B137-E9EBF65D788C}"/>
              </a:ext>
            </a:extLst>
          </p:cNvPr>
          <p:cNvSpPr/>
          <p:nvPr userDrawn="1"/>
        </p:nvSpPr>
        <p:spPr>
          <a:xfrm>
            <a:off x="6283209" y="6400078"/>
            <a:ext cx="2285331" cy="0"/>
          </a:xfrm>
          <a:custGeom>
            <a:avLst/>
            <a:gdLst/>
            <a:ahLst/>
            <a:cxnLst/>
            <a:rect l="l" t="t" r="r" b="b"/>
            <a:pathLst>
              <a:path w="3251834">
                <a:moveTo>
                  <a:pt x="3251517" y="0"/>
                </a:moveTo>
                <a:lnTo>
                  <a:pt x="0" y="0"/>
                </a:lnTo>
              </a:path>
            </a:pathLst>
          </a:custGeom>
          <a:ln w="25400">
            <a:solidFill>
              <a:srgbClr val="662C91"/>
            </a:solidFill>
          </a:ln>
        </p:spPr>
        <p:txBody>
          <a:bodyPr wrap="square" lIns="0" tIns="0" rIns="0" bIns="0" rtlCol="0"/>
          <a:lstStyle/>
          <a:p>
            <a:endParaRPr sz="809"/>
          </a:p>
        </p:txBody>
      </p:sp>
      <p:sp>
        <p:nvSpPr>
          <p:cNvPr id="23" name="object 4">
            <a:extLst>
              <a:ext uri="{FF2B5EF4-FFF2-40B4-BE49-F238E27FC236}">
                <a16:creationId xmlns:a16="http://schemas.microsoft.com/office/drawing/2014/main" id="{C9E75A30-9C03-4D6D-A482-A5DA9E390F81}"/>
              </a:ext>
            </a:extLst>
          </p:cNvPr>
          <p:cNvSpPr/>
          <p:nvPr userDrawn="1"/>
        </p:nvSpPr>
        <p:spPr>
          <a:xfrm>
            <a:off x="2365215" y="577018"/>
            <a:ext cx="9353745" cy="13752"/>
          </a:xfrm>
          <a:prstGeom prst="rect">
            <a:avLst/>
          </a:prstGeom>
          <a:blipFill>
            <a:blip r:embed="rId16" cstate="print"/>
            <a:stretch>
              <a:fillRect/>
            </a:stretch>
          </a:blipFill>
        </p:spPr>
        <p:txBody>
          <a:bodyPr wrap="square" lIns="0" tIns="0" rIns="0" bIns="0" rtlCol="0"/>
          <a:lstStyle/>
          <a:p>
            <a:endParaRPr sz="809"/>
          </a:p>
        </p:txBody>
      </p:sp>
      <p:sp>
        <p:nvSpPr>
          <p:cNvPr id="24" name="object 5">
            <a:extLst>
              <a:ext uri="{FF2B5EF4-FFF2-40B4-BE49-F238E27FC236}">
                <a16:creationId xmlns:a16="http://schemas.microsoft.com/office/drawing/2014/main" id="{7C719D2D-CAC5-457C-A7A9-67C0E478DFF1}"/>
              </a:ext>
            </a:extLst>
          </p:cNvPr>
          <p:cNvSpPr/>
          <p:nvPr userDrawn="1"/>
        </p:nvSpPr>
        <p:spPr>
          <a:xfrm>
            <a:off x="11701108" y="535786"/>
            <a:ext cx="107104" cy="107156"/>
          </a:xfrm>
          <a:prstGeom prst="rect">
            <a:avLst/>
          </a:prstGeom>
          <a:blipFill>
            <a:blip r:embed="rId17" cstate="print"/>
            <a:stretch>
              <a:fillRect/>
            </a:stretch>
          </a:blipFill>
        </p:spPr>
        <p:txBody>
          <a:bodyPr wrap="square" lIns="0" tIns="0" rIns="0" bIns="0" rtlCol="0"/>
          <a:lstStyle/>
          <a:p>
            <a:endParaRPr sz="809"/>
          </a:p>
        </p:txBody>
      </p:sp>
      <p:sp>
        <p:nvSpPr>
          <p:cNvPr id="25" name="object 6">
            <a:extLst>
              <a:ext uri="{FF2B5EF4-FFF2-40B4-BE49-F238E27FC236}">
                <a16:creationId xmlns:a16="http://schemas.microsoft.com/office/drawing/2014/main" id="{4AA9C579-ABE4-4F5D-B315-37822FDE63E5}"/>
              </a:ext>
            </a:extLst>
          </p:cNvPr>
          <p:cNvSpPr/>
          <p:nvPr userDrawn="1"/>
        </p:nvSpPr>
        <p:spPr>
          <a:xfrm>
            <a:off x="441736" y="594329"/>
            <a:ext cx="265975" cy="237530"/>
          </a:xfrm>
          <a:custGeom>
            <a:avLst/>
            <a:gdLst/>
            <a:ahLst/>
            <a:cxnLst/>
            <a:rect l="l" t="t" r="r" b="b"/>
            <a:pathLst>
              <a:path w="378459" h="337819">
                <a:moveTo>
                  <a:pt x="97561" y="0"/>
                </a:moveTo>
                <a:lnTo>
                  <a:pt x="0" y="0"/>
                </a:lnTo>
                <a:lnTo>
                  <a:pt x="0" y="337781"/>
                </a:lnTo>
                <a:lnTo>
                  <a:pt x="67462" y="337781"/>
                </a:lnTo>
                <a:lnTo>
                  <a:pt x="67462" y="113512"/>
                </a:lnTo>
                <a:lnTo>
                  <a:pt x="142648" y="113512"/>
                </a:lnTo>
                <a:lnTo>
                  <a:pt x="97561" y="0"/>
                </a:lnTo>
                <a:close/>
              </a:path>
              <a:path w="378459" h="337819">
                <a:moveTo>
                  <a:pt x="142648" y="113512"/>
                </a:moveTo>
                <a:lnTo>
                  <a:pt x="67462" y="113512"/>
                </a:lnTo>
                <a:lnTo>
                  <a:pt x="157734" y="337781"/>
                </a:lnTo>
                <a:lnTo>
                  <a:pt x="214249" y="337781"/>
                </a:lnTo>
                <a:lnTo>
                  <a:pt x="257323" y="230657"/>
                </a:lnTo>
                <a:lnTo>
                  <a:pt x="189179" y="230657"/>
                </a:lnTo>
                <a:lnTo>
                  <a:pt x="142648" y="113512"/>
                </a:lnTo>
                <a:close/>
              </a:path>
              <a:path w="378459" h="337819">
                <a:moveTo>
                  <a:pt x="377913" y="112141"/>
                </a:moveTo>
                <a:lnTo>
                  <a:pt x="304977" y="112140"/>
                </a:lnTo>
                <a:lnTo>
                  <a:pt x="304977" y="337781"/>
                </a:lnTo>
                <a:lnTo>
                  <a:pt x="377913" y="337781"/>
                </a:lnTo>
                <a:lnTo>
                  <a:pt x="377913" y="112141"/>
                </a:lnTo>
                <a:close/>
              </a:path>
              <a:path w="378459" h="337819">
                <a:moveTo>
                  <a:pt x="377913" y="0"/>
                </a:moveTo>
                <a:lnTo>
                  <a:pt x="280809" y="0"/>
                </a:lnTo>
                <a:lnTo>
                  <a:pt x="189179" y="230657"/>
                </a:lnTo>
                <a:lnTo>
                  <a:pt x="257323" y="230657"/>
                </a:lnTo>
                <a:lnTo>
                  <a:pt x="304977" y="112141"/>
                </a:lnTo>
                <a:lnTo>
                  <a:pt x="377913" y="112141"/>
                </a:lnTo>
                <a:lnTo>
                  <a:pt x="377913" y="0"/>
                </a:lnTo>
                <a:close/>
              </a:path>
            </a:pathLst>
          </a:custGeom>
          <a:solidFill>
            <a:srgbClr val="01132F"/>
          </a:solidFill>
        </p:spPr>
        <p:txBody>
          <a:bodyPr wrap="square" lIns="0" tIns="0" rIns="0" bIns="0" rtlCol="0"/>
          <a:lstStyle/>
          <a:p>
            <a:endParaRPr sz="809"/>
          </a:p>
        </p:txBody>
      </p:sp>
      <p:sp>
        <p:nvSpPr>
          <p:cNvPr id="26" name="object 7">
            <a:extLst>
              <a:ext uri="{FF2B5EF4-FFF2-40B4-BE49-F238E27FC236}">
                <a16:creationId xmlns:a16="http://schemas.microsoft.com/office/drawing/2014/main" id="{FA2FD75B-10AD-40B2-9759-CE7FFBB527E2}"/>
              </a:ext>
            </a:extLst>
          </p:cNvPr>
          <p:cNvSpPr/>
          <p:nvPr userDrawn="1"/>
        </p:nvSpPr>
        <p:spPr>
          <a:xfrm>
            <a:off x="784692" y="594332"/>
            <a:ext cx="0" cy="237530"/>
          </a:xfrm>
          <a:custGeom>
            <a:avLst/>
            <a:gdLst/>
            <a:ahLst/>
            <a:cxnLst/>
            <a:rect l="l" t="t" r="r" b="b"/>
            <a:pathLst>
              <a:path h="337819">
                <a:moveTo>
                  <a:pt x="0" y="0"/>
                </a:moveTo>
                <a:lnTo>
                  <a:pt x="0" y="337781"/>
                </a:lnTo>
              </a:path>
            </a:pathLst>
          </a:custGeom>
          <a:ln w="74307">
            <a:solidFill>
              <a:srgbClr val="18CDE2"/>
            </a:solidFill>
          </a:ln>
        </p:spPr>
        <p:txBody>
          <a:bodyPr wrap="square" lIns="0" tIns="0" rIns="0" bIns="0" rtlCol="0"/>
          <a:lstStyle/>
          <a:p>
            <a:endParaRPr sz="809"/>
          </a:p>
        </p:txBody>
      </p:sp>
      <p:sp>
        <p:nvSpPr>
          <p:cNvPr id="27" name="object 8">
            <a:extLst>
              <a:ext uri="{FF2B5EF4-FFF2-40B4-BE49-F238E27FC236}">
                <a16:creationId xmlns:a16="http://schemas.microsoft.com/office/drawing/2014/main" id="{F7901AAE-E3CC-4E2B-8086-4B583B160202}"/>
              </a:ext>
            </a:extLst>
          </p:cNvPr>
          <p:cNvSpPr/>
          <p:nvPr userDrawn="1"/>
        </p:nvSpPr>
        <p:spPr>
          <a:xfrm>
            <a:off x="842522" y="592727"/>
            <a:ext cx="244108" cy="239316"/>
          </a:xfrm>
          <a:custGeom>
            <a:avLst/>
            <a:gdLst/>
            <a:ahLst/>
            <a:cxnLst/>
            <a:rect l="l" t="t" r="r" b="b"/>
            <a:pathLst>
              <a:path w="347344" h="340359">
                <a:moveTo>
                  <a:pt x="211061" y="0"/>
                </a:moveTo>
                <a:lnTo>
                  <a:pt x="135381" y="0"/>
                </a:lnTo>
                <a:lnTo>
                  <a:pt x="0" y="340067"/>
                </a:lnTo>
                <a:lnTo>
                  <a:pt x="72936" y="340067"/>
                </a:lnTo>
                <a:lnTo>
                  <a:pt x="94818" y="284454"/>
                </a:lnTo>
                <a:lnTo>
                  <a:pt x="325057" y="284454"/>
                </a:lnTo>
                <a:lnTo>
                  <a:pt x="300393" y="222910"/>
                </a:lnTo>
                <a:lnTo>
                  <a:pt x="118516" y="222910"/>
                </a:lnTo>
                <a:lnTo>
                  <a:pt x="171399" y="88430"/>
                </a:lnTo>
                <a:lnTo>
                  <a:pt x="246500" y="88430"/>
                </a:lnTo>
                <a:lnTo>
                  <a:pt x="211061" y="0"/>
                </a:lnTo>
                <a:close/>
              </a:path>
              <a:path w="347344" h="340359">
                <a:moveTo>
                  <a:pt x="325057" y="284454"/>
                </a:moveTo>
                <a:lnTo>
                  <a:pt x="247980" y="284454"/>
                </a:lnTo>
                <a:lnTo>
                  <a:pt x="269862" y="340067"/>
                </a:lnTo>
                <a:lnTo>
                  <a:pt x="347344" y="340067"/>
                </a:lnTo>
                <a:lnTo>
                  <a:pt x="325057" y="284454"/>
                </a:lnTo>
                <a:close/>
              </a:path>
              <a:path w="347344" h="340359">
                <a:moveTo>
                  <a:pt x="246500" y="88430"/>
                </a:moveTo>
                <a:lnTo>
                  <a:pt x="171399" y="88430"/>
                </a:lnTo>
                <a:lnTo>
                  <a:pt x="224281" y="222910"/>
                </a:lnTo>
                <a:lnTo>
                  <a:pt x="300393" y="222910"/>
                </a:lnTo>
                <a:lnTo>
                  <a:pt x="246500" y="88430"/>
                </a:lnTo>
                <a:close/>
              </a:path>
            </a:pathLst>
          </a:custGeom>
          <a:solidFill>
            <a:srgbClr val="18CDE2"/>
          </a:solidFill>
        </p:spPr>
        <p:txBody>
          <a:bodyPr wrap="square" lIns="0" tIns="0" rIns="0" bIns="0" rtlCol="0"/>
          <a:lstStyle/>
          <a:p>
            <a:endParaRPr sz="809"/>
          </a:p>
        </p:txBody>
      </p:sp>
      <p:sp>
        <p:nvSpPr>
          <p:cNvPr id="28" name="object 9">
            <a:extLst>
              <a:ext uri="{FF2B5EF4-FFF2-40B4-BE49-F238E27FC236}">
                <a16:creationId xmlns:a16="http://schemas.microsoft.com/office/drawing/2014/main" id="{6FB9668F-7F9D-48E9-80EF-B4D4F2B102DD}"/>
              </a:ext>
            </a:extLst>
          </p:cNvPr>
          <p:cNvSpPr/>
          <p:nvPr userDrawn="1"/>
        </p:nvSpPr>
        <p:spPr>
          <a:xfrm>
            <a:off x="1114825" y="594328"/>
            <a:ext cx="217780" cy="237530"/>
          </a:xfrm>
          <a:custGeom>
            <a:avLst/>
            <a:gdLst/>
            <a:ahLst/>
            <a:cxnLst/>
            <a:rect l="l" t="t" r="r" b="b"/>
            <a:pathLst>
              <a:path w="309880" h="337819">
                <a:moveTo>
                  <a:pt x="121259" y="0"/>
                </a:moveTo>
                <a:lnTo>
                  <a:pt x="0" y="0"/>
                </a:lnTo>
                <a:lnTo>
                  <a:pt x="0" y="337781"/>
                </a:lnTo>
                <a:lnTo>
                  <a:pt x="119443" y="337781"/>
                </a:lnTo>
                <a:lnTo>
                  <a:pt x="171885" y="335327"/>
                </a:lnTo>
                <a:lnTo>
                  <a:pt x="215340" y="327299"/>
                </a:lnTo>
                <a:lnTo>
                  <a:pt x="250144" y="312701"/>
                </a:lnTo>
                <a:lnTo>
                  <a:pt x="276630" y="290535"/>
                </a:lnTo>
                <a:lnTo>
                  <a:pt x="287427" y="272605"/>
                </a:lnTo>
                <a:lnTo>
                  <a:pt x="74764" y="272605"/>
                </a:lnTo>
                <a:lnTo>
                  <a:pt x="74764" y="67017"/>
                </a:lnTo>
                <a:lnTo>
                  <a:pt x="289803" y="67017"/>
                </a:lnTo>
                <a:lnTo>
                  <a:pt x="277349" y="46016"/>
                </a:lnTo>
                <a:lnTo>
                  <a:pt x="251250" y="24185"/>
                </a:lnTo>
                <a:lnTo>
                  <a:pt x="216802" y="9994"/>
                </a:lnTo>
                <a:lnTo>
                  <a:pt x="173604" y="2309"/>
                </a:lnTo>
                <a:lnTo>
                  <a:pt x="121259" y="0"/>
                </a:lnTo>
                <a:close/>
              </a:path>
              <a:path w="309880" h="337819">
                <a:moveTo>
                  <a:pt x="289803" y="67017"/>
                </a:moveTo>
                <a:lnTo>
                  <a:pt x="122173" y="67017"/>
                </a:lnTo>
                <a:lnTo>
                  <a:pt x="180468" y="72195"/>
                </a:lnTo>
                <a:lnTo>
                  <a:pt x="214487" y="89296"/>
                </a:lnTo>
                <a:lnTo>
                  <a:pt x="230383" y="120671"/>
                </a:lnTo>
                <a:lnTo>
                  <a:pt x="234314" y="168668"/>
                </a:lnTo>
                <a:lnTo>
                  <a:pt x="229955" y="217023"/>
                </a:lnTo>
                <a:lnTo>
                  <a:pt x="213458" y="249183"/>
                </a:lnTo>
                <a:lnTo>
                  <a:pt x="179697" y="267070"/>
                </a:lnTo>
                <a:lnTo>
                  <a:pt x="123545" y="272605"/>
                </a:lnTo>
                <a:lnTo>
                  <a:pt x="287427" y="272605"/>
                </a:lnTo>
                <a:lnTo>
                  <a:pt x="295135" y="259806"/>
                </a:lnTo>
                <a:lnTo>
                  <a:pt x="305992" y="219516"/>
                </a:lnTo>
                <a:lnTo>
                  <a:pt x="309537" y="168668"/>
                </a:lnTo>
                <a:lnTo>
                  <a:pt x="306093" y="117125"/>
                </a:lnTo>
                <a:lnTo>
                  <a:pt x="295497" y="76619"/>
                </a:lnTo>
                <a:lnTo>
                  <a:pt x="289803" y="67017"/>
                </a:lnTo>
                <a:close/>
              </a:path>
            </a:pathLst>
          </a:custGeom>
          <a:solidFill>
            <a:srgbClr val="01132F"/>
          </a:solidFill>
        </p:spPr>
        <p:txBody>
          <a:bodyPr wrap="square" lIns="0" tIns="0" rIns="0" bIns="0" rtlCol="0"/>
          <a:lstStyle/>
          <a:p>
            <a:endParaRPr sz="809"/>
          </a:p>
        </p:txBody>
      </p:sp>
      <p:sp>
        <p:nvSpPr>
          <p:cNvPr id="29" name="object 10">
            <a:extLst>
              <a:ext uri="{FF2B5EF4-FFF2-40B4-BE49-F238E27FC236}">
                <a16:creationId xmlns:a16="http://schemas.microsoft.com/office/drawing/2014/main" id="{4D4E7C67-D9D1-47D5-8BBB-32EC1A62EF10}"/>
              </a:ext>
            </a:extLst>
          </p:cNvPr>
          <p:cNvSpPr/>
          <p:nvPr userDrawn="1"/>
        </p:nvSpPr>
        <p:spPr>
          <a:xfrm>
            <a:off x="1567398" y="667901"/>
            <a:ext cx="378322" cy="165541"/>
          </a:xfrm>
          <a:prstGeom prst="rect">
            <a:avLst/>
          </a:prstGeom>
          <a:blipFill>
            <a:blip r:embed="rId18" cstate="print"/>
            <a:stretch>
              <a:fillRect/>
            </a:stretch>
          </a:blipFill>
        </p:spPr>
        <p:txBody>
          <a:bodyPr wrap="square" lIns="0" tIns="0" rIns="0" bIns="0" rtlCol="0"/>
          <a:lstStyle/>
          <a:p>
            <a:endParaRPr sz="809"/>
          </a:p>
        </p:txBody>
      </p:sp>
      <p:sp>
        <p:nvSpPr>
          <p:cNvPr id="30" name="object 11">
            <a:extLst>
              <a:ext uri="{FF2B5EF4-FFF2-40B4-BE49-F238E27FC236}">
                <a16:creationId xmlns:a16="http://schemas.microsoft.com/office/drawing/2014/main" id="{B5E37FD2-7914-400F-820D-F5A34342A189}"/>
              </a:ext>
            </a:extLst>
          </p:cNvPr>
          <p:cNvSpPr/>
          <p:nvPr userDrawn="1"/>
        </p:nvSpPr>
        <p:spPr>
          <a:xfrm>
            <a:off x="1121899" y="207459"/>
            <a:ext cx="585537" cy="624381"/>
          </a:xfrm>
          <a:prstGeom prst="rect">
            <a:avLst/>
          </a:prstGeom>
          <a:blipFill>
            <a:blip r:embed="rId19" cstate="print"/>
            <a:stretch>
              <a:fillRect/>
            </a:stretch>
          </a:blipFill>
        </p:spPr>
        <p:txBody>
          <a:bodyPr wrap="square" lIns="0" tIns="0" rIns="0" bIns="0" rtlCol="0"/>
          <a:lstStyle/>
          <a:p>
            <a:endParaRPr sz="809"/>
          </a:p>
        </p:txBody>
      </p:sp>
      <p:sp>
        <p:nvSpPr>
          <p:cNvPr id="31" name="object 13">
            <a:extLst>
              <a:ext uri="{FF2B5EF4-FFF2-40B4-BE49-F238E27FC236}">
                <a16:creationId xmlns:a16="http://schemas.microsoft.com/office/drawing/2014/main" id="{5B87A308-D30E-468E-B700-CB8DC1E76209}"/>
              </a:ext>
            </a:extLst>
          </p:cNvPr>
          <p:cNvSpPr/>
          <p:nvPr userDrawn="1"/>
        </p:nvSpPr>
        <p:spPr>
          <a:xfrm>
            <a:off x="6283211" y="6400078"/>
            <a:ext cx="1580231" cy="0"/>
          </a:xfrm>
          <a:custGeom>
            <a:avLst/>
            <a:gdLst/>
            <a:ahLst/>
            <a:cxnLst/>
            <a:rect l="l" t="t" r="r" b="b"/>
            <a:pathLst>
              <a:path w="2248534">
                <a:moveTo>
                  <a:pt x="0" y="0"/>
                </a:moveTo>
                <a:lnTo>
                  <a:pt x="2248217" y="0"/>
                </a:lnTo>
              </a:path>
            </a:pathLst>
          </a:custGeom>
          <a:ln w="3175">
            <a:solidFill>
              <a:srgbClr val="FFFFFF"/>
            </a:solidFill>
          </a:ln>
        </p:spPr>
        <p:txBody>
          <a:bodyPr wrap="square" lIns="0" tIns="0" rIns="0" bIns="0" rtlCol="0"/>
          <a:lstStyle/>
          <a:p>
            <a:endParaRPr sz="809"/>
          </a:p>
        </p:txBody>
      </p:sp>
      <p:sp>
        <p:nvSpPr>
          <p:cNvPr id="3" name="TextBox 2">
            <a:extLst>
              <a:ext uri="{FF2B5EF4-FFF2-40B4-BE49-F238E27FC236}">
                <a16:creationId xmlns:a16="http://schemas.microsoft.com/office/drawing/2014/main" id="{370C6BAB-AFF9-32AE-E42D-A16305CBCFB6}"/>
              </a:ext>
            </a:extLst>
          </p:cNvPr>
          <p:cNvSpPr txBox="1"/>
          <p:nvPr userDrawn="1">
            <p:extLst>
              <p:ext uri="{1162E1C5-73C7-4A58-AE30-91384D911F3F}">
                <p184:classification xmlns:p184="http://schemas.microsoft.com/office/powerpoint/2018/4/main" val="ftr"/>
              </p:ext>
            </p:extLst>
          </p:nvPr>
        </p:nvSpPr>
        <p:spPr>
          <a:xfrm>
            <a:off x="5804662" y="6642100"/>
            <a:ext cx="611188"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ea typeface="Calibri" panose="020F0502020204030204" pitchFamily="34" charset="0"/>
                <a:cs typeface="Calibri" panose="020F0502020204030204" pitchFamily="34" charset="0"/>
              </a:rPr>
              <a:t>SLB-Private</a:t>
            </a:r>
          </a:p>
        </p:txBody>
      </p:sp>
    </p:spTree>
    <p:extLst>
      <p:ext uri="{BB962C8B-B14F-4D97-AF65-F5344CB8AC3E}">
        <p14:creationId xmlns:p14="http://schemas.microsoft.com/office/powerpoint/2010/main" val="1894893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Lst>
  <p:txStyles>
    <p:titleStyle>
      <a:lvl1pPr>
        <a:defRPr>
          <a:latin typeface="+mj-lt"/>
          <a:ea typeface="+mj-ea"/>
          <a:cs typeface="+mj-cs"/>
        </a:defRPr>
      </a:lvl1pPr>
    </p:titleStyle>
    <p:bodyStyle>
      <a:lvl1pPr marL="0">
        <a:defRPr>
          <a:latin typeface="+mn-lt"/>
          <a:ea typeface="+mn-ea"/>
          <a:cs typeface="+mn-cs"/>
        </a:defRPr>
      </a:lvl1pPr>
      <a:lvl2pPr marL="205396">
        <a:defRPr>
          <a:latin typeface="+mn-lt"/>
          <a:ea typeface="+mn-ea"/>
          <a:cs typeface="+mn-cs"/>
        </a:defRPr>
      </a:lvl2pPr>
      <a:lvl3pPr marL="410792">
        <a:defRPr>
          <a:latin typeface="+mn-lt"/>
          <a:ea typeface="+mn-ea"/>
          <a:cs typeface="+mn-cs"/>
        </a:defRPr>
      </a:lvl3pPr>
      <a:lvl4pPr marL="616187">
        <a:defRPr>
          <a:latin typeface="+mn-lt"/>
          <a:ea typeface="+mn-ea"/>
          <a:cs typeface="+mn-cs"/>
        </a:defRPr>
      </a:lvl4pPr>
      <a:lvl5pPr marL="821584">
        <a:defRPr>
          <a:latin typeface="+mn-lt"/>
          <a:ea typeface="+mn-ea"/>
          <a:cs typeface="+mn-cs"/>
        </a:defRPr>
      </a:lvl5pPr>
      <a:lvl6pPr marL="1026980">
        <a:defRPr>
          <a:latin typeface="+mn-lt"/>
          <a:ea typeface="+mn-ea"/>
          <a:cs typeface="+mn-cs"/>
        </a:defRPr>
      </a:lvl6pPr>
      <a:lvl7pPr marL="1232376">
        <a:defRPr>
          <a:latin typeface="+mn-lt"/>
          <a:ea typeface="+mn-ea"/>
          <a:cs typeface="+mn-cs"/>
        </a:defRPr>
      </a:lvl7pPr>
      <a:lvl8pPr marL="1437771">
        <a:defRPr>
          <a:latin typeface="+mn-lt"/>
          <a:ea typeface="+mn-ea"/>
          <a:cs typeface="+mn-cs"/>
        </a:defRPr>
      </a:lvl8pPr>
      <a:lvl9pPr marL="1643167">
        <a:defRPr>
          <a:latin typeface="+mn-lt"/>
          <a:ea typeface="+mn-ea"/>
          <a:cs typeface="+mn-cs"/>
        </a:defRPr>
      </a:lvl9pPr>
    </p:bodyStyle>
    <p:otherStyle>
      <a:lvl1pPr marL="0">
        <a:defRPr>
          <a:latin typeface="+mn-lt"/>
          <a:ea typeface="+mn-ea"/>
          <a:cs typeface="+mn-cs"/>
        </a:defRPr>
      </a:lvl1pPr>
      <a:lvl2pPr marL="205396">
        <a:defRPr>
          <a:latin typeface="+mn-lt"/>
          <a:ea typeface="+mn-ea"/>
          <a:cs typeface="+mn-cs"/>
        </a:defRPr>
      </a:lvl2pPr>
      <a:lvl3pPr marL="410792">
        <a:defRPr>
          <a:latin typeface="+mn-lt"/>
          <a:ea typeface="+mn-ea"/>
          <a:cs typeface="+mn-cs"/>
        </a:defRPr>
      </a:lvl3pPr>
      <a:lvl4pPr marL="616187">
        <a:defRPr>
          <a:latin typeface="+mn-lt"/>
          <a:ea typeface="+mn-ea"/>
          <a:cs typeface="+mn-cs"/>
        </a:defRPr>
      </a:lvl4pPr>
      <a:lvl5pPr marL="821584">
        <a:defRPr>
          <a:latin typeface="+mn-lt"/>
          <a:ea typeface="+mn-ea"/>
          <a:cs typeface="+mn-cs"/>
        </a:defRPr>
      </a:lvl5pPr>
      <a:lvl6pPr marL="1026980">
        <a:defRPr>
          <a:latin typeface="+mn-lt"/>
          <a:ea typeface="+mn-ea"/>
          <a:cs typeface="+mn-cs"/>
        </a:defRPr>
      </a:lvl6pPr>
      <a:lvl7pPr marL="1232376">
        <a:defRPr>
          <a:latin typeface="+mn-lt"/>
          <a:ea typeface="+mn-ea"/>
          <a:cs typeface="+mn-cs"/>
        </a:defRPr>
      </a:lvl7pPr>
      <a:lvl8pPr marL="1437771">
        <a:defRPr>
          <a:latin typeface="+mn-lt"/>
          <a:ea typeface="+mn-ea"/>
          <a:cs typeface="+mn-cs"/>
        </a:defRPr>
      </a:lvl8pPr>
      <a:lvl9pPr marL="1643167">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13.xml"/><Relationship Id="rId1" Type="http://schemas.openxmlformats.org/officeDocument/2006/relationships/tags" Target="../tags/tag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14.png"/></Relationships>
</file>

<file path=ppt/slides/_rels/slide3.xml.rels><?xml version="1.0" encoding="UTF-8" standalone="yes"?>
<Relationships xmlns="http://schemas.openxmlformats.org/package/2006/relationships"><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tags" Target="../tags/tag3.xml"/><Relationship Id="rId4"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Layout" Target="../slideLayouts/slideLayout13.xml"/><Relationship Id="rId1" Type="http://schemas.openxmlformats.org/officeDocument/2006/relationships/tags" Target="../tags/tag6.xml"/></Relationships>
</file>

<file path=ppt/slides/_rels/slide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a:extLst>
              <a:ext uri="{FF2B5EF4-FFF2-40B4-BE49-F238E27FC236}">
                <a16:creationId xmlns:a16="http://schemas.microsoft.com/office/drawing/2014/main" id="{57009E5E-33F8-5D3E-858D-5A7898B3276A}"/>
              </a:ext>
            </a:extLst>
          </p:cNvPr>
          <p:cNvSpPr>
            <a:spLocks noGrp="1"/>
          </p:cNvSpPr>
          <p:nvPr>
            <p:ph type="ctrTitle"/>
          </p:nvPr>
        </p:nvSpPr>
        <p:spPr>
          <a:xfrm>
            <a:off x="2945963" y="1467616"/>
            <a:ext cx="6760324" cy="1009291"/>
          </a:xfrm>
        </p:spPr>
        <p:txBody>
          <a:bodyPr/>
          <a:lstStyle/>
          <a:p>
            <a:pPr algn="ctr" eaLnBrk="1" hangingPunct="1"/>
            <a:r>
              <a:rPr lang="es-ES" altLang="es-ES" sz="2500" b="1" dirty="0">
                <a:latin typeface="Arial" panose="020B0604020202020204" pitchFamily="34" charset="0"/>
                <a:ea typeface="Source Sans Pro" panose="020B0503030403020204" pitchFamily="34" charset="0"/>
                <a:cs typeface="Arial" panose="020B0604020202020204" pitchFamily="34" charset="0"/>
              </a:rPr>
              <a:t>Determinación de dosis óptima de coagulantes para PTAP Tibitoc mediante algoritmos de aprendizaje no supervisado</a:t>
            </a:r>
            <a:br>
              <a:rPr lang="es-ES" altLang="es-ES" sz="2500" b="1" dirty="0">
                <a:latin typeface="Arial" panose="020B0604020202020204" pitchFamily="34" charset="0"/>
                <a:ea typeface="Source Sans Pro" panose="020B0503030403020204" pitchFamily="34" charset="0"/>
                <a:cs typeface="Arial" panose="020B0604020202020204" pitchFamily="34" charset="0"/>
              </a:rPr>
            </a:br>
            <a:endParaRPr lang="es-ES" altLang="es-ES" sz="2500" b="1" dirty="0">
              <a:latin typeface="Arial" panose="020B0604020202020204" pitchFamily="34" charset="0"/>
              <a:ea typeface="Source Sans Pro" panose="020B0503030403020204" pitchFamily="34" charset="0"/>
              <a:cs typeface="Arial" panose="020B0604020202020204" pitchFamily="34" charset="0"/>
            </a:endParaRPr>
          </a:p>
        </p:txBody>
      </p:sp>
      <p:sp>
        <p:nvSpPr>
          <p:cNvPr id="3" name="2 Subtítulo">
            <a:extLst>
              <a:ext uri="{FF2B5EF4-FFF2-40B4-BE49-F238E27FC236}">
                <a16:creationId xmlns:a16="http://schemas.microsoft.com/office/drawing/2014/main" id="{9F649EA2-16F7-A82F-9118-25DD21010EBA}"/>
              </a:ext>
            </a:extLst>
          </p:cNvPr>
          <p:cNvSpPr>
            <a:spLocks noGrp="1"/>
          </p:cNvSpPr>
          <p:nvPr>
            <p:ph type="subTitle" idx="1"/>
          </p:nvPr>
        </p:nvSpPr>
        <p:spPr>
          <a:xfrm>
            <a:off x="1540054" y="4079169"/>
            <a:ext cx="3535242" cy="1166136"/>
          </a:xfrm>
        </p:spPr>
        <p:txBody>
          <a:bodyPr rtlCol="0">
            <a:noAutofit/>
          </a:bodyPr>
          <a:lstStyle/>
          <a:p>
            <a:pPr algn="l">
              <a:defRPr/>
            </a:pPr>
            <a:r>
              <a:rPr lang="es-CO" sz="1200" b="1" dirty="0">
                <a:solidFill>
                  <a:schemeClr val="bg1">
                    <a:lumMod val="50000"/>
                  </a:schemeClr>
                </a:solidFill>
                <a:latin typeface="Arial" panose="020B0604020202020204" pitchFamily="34" charset="0"/>
                <a:ea typeface="Source Sans Pro" panose="020B0503030403020204" pitchFamily="34" charset="0"/>
                <a:cs typeface="Arial" panose="020B0604020202020204" pitchFamily="34" charset="0"/>
              </a:rPr>
              <a:t>Maestría en inteligencia Analítica de Datos</a:t>
            </a:r>
          </a:p>
          <a:p>
            <a:pPr algn="l">
              <a:defRPr/>
            </a:pPr>
            <a:r>
              <a:rPr lang="es-CO" sz="1200" b="1" dirty="0">
                <a:solidFill>
                  <a:schemeClr val="bg1">
                    <a:lumMod val="50000"/>
                  </a:schemeClr>
                </a:solidFill>
                <a:latin typeface="Arial" panose="020B0604020202020204" pitchFamily="34" charset="0"/>
                <a:ea typeface="Source Sans Pro" panose="020B0503030403020204" pitchFamily="34" charset="0"/>
                <a:cs typeface="Arial" panose="020B0604020202020204" pitchFamily="34" charset="0"/>
              </a:rPr>
              <a:t>Aprendizaje no supervisado</a:t>
            </a:r>
          </a:p>
          <a:p>
            <a:pPr algn="l">
              <a:defRPr/>
            </a:pPr>
            <a:endParaRPr lang="es-CO" sz="1200" b="1" dirty="0">
              <a:solidFill>
                <a:schemeClr val="bg1">
                  <a:lumMod val="50000"/>
                </a:schemeClr>
              </a:solidFill>
              <a:latin typeface="Arial" panose="020B0604020202020204" pitchFamily="34" charset="0"/>
              <a:ea typeface="Source Sans Pro" panose="020B0503030403020204" pitchFamily="34" charset="0"/>
              <a:cs typeface="Arial" panose="020B0604020202020204" pitchFamily="34" charset="0"/>
            </a:endParaRPr>
          </a:p>
          <a:p>
            <a:pPr algn="l">
              <a:defRPr/>
            </a:pPr>
            <a:r>
              <a:rPr lang="es-CO" sz="1200" dirty="0">
                <a:solidFill>
                  <a:schemeClr val="bg1">
                    <a:lumMod val="50000"/>
                  </a:schemeClr>
                </a:solidFill>
                <a:latin typeface="Arial" panose="020B0604020202020204" pitchFamily="34" charset="0"/>
                <a:ea typeface="Source Sans Pro" panose="020B0503030403020204" pitchFamily="34" charset="0"/>
                <a:cs typeface="Arial" panose="020B0604020202020204" pitchFamily="34" charset="0"/>
              </a:rPr>
              <a:t>Santiago Forero</a:t>
            </a:r>
          </a:p>
          <a:p>
            <a:pPr algn="l">
              <a:defRPr/>
            </a:pPr>
            <a:r>
              <a:rPr lang="es-CO" sz="1200" dirty="0">
                <a:solidFill>
                  <a:schemeClr val="bg1">
                    <a:lumMod val="50000"/>
                  </a:schemeClr>
                </a:solidFill>
                <a:latin typeface="Arial" panose="020B0604020202020204" pitchFamily="34" charset="0"/>
                <a:ea typeface="Source Sans Pro" panose="020B0503030403020204" pitchFamily="34" charset="0"/>
                <a:cs typeface="Arial" panose="020B0604020202020204" pitchFamily="34" charset="0"/>
              </a:rPr>
              <a:t>Sofia Salazar</a:t>
            </a:r>
            <a:br>
              <a:rPr lang="es-CO" sz="1200" dirty="0">
                <a:solidFill>
                  <a:schemeClr val="bg1">
                    <a:lumMod val="50000"/>
                  </a:schemeClr>
                </a:solidFill>
                <a:latin typeface="Arial" panose="020B0604020202020204" pitchFamily="34" charset="0"/>
                <a:ea typeface="Source Sans Pro" panose="020B0503030403020204" pitchFamily="34" charset="0"/>
                <a:cs typeface="Arial" panose="020B0604020202020204" pitchFamily="34" charset="0"/>
              </a:rPr>
            </a:br>
            <a:r>
              <a:rPr lang="es-CO" sz="1200" dirty="0">
                <a:solidFill>
                  <a:schemeClr val="bg1">
                    <a:lumMod val="50000"/>
                  </a:schemeClr>
                </a:solidFill>
                <a:latin typeface="Arial" panose="020B0604020202020204" pitchFamily="34" charset="0"/>
                <a:ea typeface="Source Sans Pro" panose="020B0503030403020204" pitchFamily="34" charset="0"/>
                <a:cs typeface="Arial" panose="020B0604020202020204" pitchFamily="34" charset="0"/>
              </a:rPr>
              <a:t>Jairo Neira</a:t>
            </a:r>
          </a:p>
          <a:p>
            <a:pPr algn="l">
              <a:defRPr/>
            </a:pPr>
            <a:r>
              <a:rPr lang="es-CO" sz="1200" dirty="0">
                <a:solidFill>
                  <a:schemeClr val="bg1">
                    <a:lumMod val="50000"/>
                  </a:schemeClr>
                </a:solidFill>
                <a:latin typeface="Arial" panose="020B0604020202020204" pitchFamily="34" charset="0"/>
                <a:ea typeface="Source Sans Pro" panose="020B0503030403020204" pitchFamily="34" charset="0"/>
                <a:cs typeface="Arial" panose="020B0604020202020204" pitchFamily="34" charset="0"/>
              </a:rPr>
              <a:t>Camila Velasco</a:t>
            </a:r>
          </a:p>
        </p:txBody>
      </p:sp>
    </p:spTree>
    <p:extLst>
      <p:ext uri="{BB962C8B-B14F-4D97-AF65-F5344CB8AC3E}">
        <p14:creationId xmlns:p14="http://schemas.microsoft.com/office/powerpoint/2010/main" val="194948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CD4EB940-D84D-2942-E926-8C7D77FEF637}"/>
              </a:ext>
            </a:extLst>
          </p:cNvPr>
          <p:cNvSpPr txBox="1"/>
          <p:nvPr/>
        </p:nvSpPr>
        <p:spPr>
          <a:xfrm>
            <a:off x="8865799" y="87066"/>
            <a:ext cx="2667719" cy="446276"/>
          </a:xfrm>
          <a:prstGeom prst="rect">
            <a:avLst/>
          </a:prstGeom>
          <a:noFill/>
        </p:spPr>
        <p:txBody>
          <a:bodyPr wrap="square">
            <a:spAutoFit/>
          </a:bodyPr>
          <a:lstStyle/>
          <a:p>
            <a:r>
              <a:rPr lang="es-ES" altLang="es-ES" sz="2300" b="1" kern="0" dirty="0">
                <a:solidFill>
                  <a:sysClr val="windowText" lastClr="000000"/>
                </a:solidFill>
                <a:latin typeface="Arial" panose="020B0604020202020204" pitchFamily="34" charset="0"/>
                <a:ea typeface="Source Sans Pro" panose="020B0503030403020204" pitchFamily="34" charset="0"/>
                <a:cs typeface="Arial" panose="020B0604020202020204" pitchFamily="34" charset="0"/>
              </a:rPr>
              <a:t>5. Conclusiones</a:t>
            </a:r>
            <a:endParaRPr lang="es-ES" sz="2300" dirty="0"/>
          </a:p>
        </p:txBody>
      </p:sp>
      <p:sp>
        <p:nvSpPr>
          <p:cNvPr id="6" name="CuadroTexto 5">
            <a:extLst>
              <a:ext uri="{FF2B5EF4-FFF2-40B4-BE49-F238E27FC236}">
                <a16:creationId xmlns:a16="http://schemas.microsoft.com/office/drawing/2014/main" id="{23AE7C77-61B5-E617-9092-93FC0B3B2D69}"/>
              </a:ext>
            </a:extLst>
          </p:cNvPr>
          <p:cNvSpPr txBox="1"/>
          <p:nvPr/>
        </p:nvSpPr>
        <p:spPr>
          <a:xfrm>
            <a:off x="979098" y="1060085"/>
            <a:ext cx="10233804" cy="5247590"/>
          </a:xfrm>
          <a:prstGeom prst="flowChartManualOperation">
            <a:avLst/>
          </a:prstGeom>
          <a:solidFill>
            <a:schemeClr val="accent1"/>
          </a:solidFill>
          <a:ln>
            <a:solidFill>
              <a:schemeClr val="accent1"/>
            </a:solidFill>
          </a:ln>
        </p:spPr>
        <p:txBody>
          <a:bodyPr wrap="square" rtlCol="0" anchor="ctr">
            <a:spAutoFit/>
          </a:bodyPr>
          <a:lstStyle/>
          <a:p>
            <a:pPr marL="342900" indent="-342900" algn="just">
              <a:buAutoNum type="arabicPeriod"/>
            </a:pPr>
            <a:r>
              <a:rPr lang="es-CO" sz="14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A través del uso de </a:t>
            </a:r>
            <a:r>
              <a:rPr lang="es-CO" sz="1400" b="1"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PCA</a:t>
            </a:r>
            <a:r>
              <a:rPr lang="es-CO" sz="14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y </a:t>
            </a:r>
            <a:r>
              <a:rPr lang="es-CO" sz="1400" b="1"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clustering</a:t>
            </a:r>
            <a:r>
              <a:rPr lang="es-CO" sz="14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fue posible identificar patrones y características clave en los datos que pueden contribuir a la toma de decisiones más informadas en el proceso de tratamiento de agua.</a:t>
            </a:r>
          </a:p>
          <a:p>
            <a:pPr marL="342900" indent="-342900" algn="just">
              <a:buAutoNum type="arabicPeriod"/>
            </a:pPr>
            <a:endParaRPr lang="es-CO" sz="1400" dirty="0">
              <a:solidFill>
                <a:schemeClr val="bg1"/>
              </a:solidFill>
              <a:latin typeface="Arial" panose="020B0604020202020204" pitchFamily="34" charset="0"/>
              <a:cs typeface="Arial" panose="020B0604020202020204" pitchFamily="34" charset="0"/>
            </a:endParaRPr>
          </a:p>
          <a:p>
            <a:pPr marL="342900" indent="-342900" algn="just">
              <a:buAutoNum type="arabicPeriod"/>
            </a:pPr>
            <a:r>
              <a:rPr lang="es-CO" sz="14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Uno de los aportes más relevantes de este estudio es la identificación de </a:t>
            </a:r>
            <a:r>
              <a:rPr lang="es-CO" sz="1400" b="1"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outliers</a:t>
            </a:r>
            <a:r>
              <a:rPr lang="es-CO" sz="14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y la segmentación de los datos en </a:t>
            </a:r>
            <a:r>
              <a:rPr lang="es-CO" sz="1400"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clusters</a:t>
            </a:r>
            <a:r>
              <a:rPr lang="es-CO" sz="14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que reflejan diferentes comportamientos estacionales y operacionales en la planta de tratamiento. </a:t>
            </a:r>
          </a:p>
          <a:p>
            <a:pPr marL="342900" indent="-342900" algn="just">
              <a:buAutoNum type="arabicPeriod"/>
            </a:pPr>
            <a:endParaRPr lang="en-US" sz="1400" dirty="0">
              <a:solidFill>
                <a:schemeClr val="bg1"/>
              </a:solidFill>
              <a:latin typeface="Arial" panose="020B0604020202020204" pitchFamily="34" charset="0"/>
              <a:ea typeface="Times New Roman" panose="02020603050405020304" pitchFamily="18" charset="0"/>
              <a:cs typeface="Arial" panose="020B0604020202020204" pitchFamily="34" charset="0"/>
            </a:endParaRPr>
          </a:p>
          <a:p>
            <a:pPr marL="342900" indent="-342900" algn="just">
              <a:buFontTx/>
              <a:buAutoNum type="arabicPeriod"/>
            </a:pPr>
            <a:r>
              <a:rPr lang="es-CO" sz="14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En términos de aplicaciones futuras, se propone ampliar el análisis utilizando algoritmos de machine </a:t>
            </a:r>
            <a:r>
              <a:rPr lang="es-CO" sz="1400"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learning</a:t>
            </a:r>
            <a:r>
              <a:rPr lang="es-CO" sz="14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más avanzados como redes neuronales, que pueden mejorar las predicciones de dosificación basadas en los clusters identificados. Además, la extensión de este estudio podría enfocarse en el desarrollo de un sistema de predicción en tiempo real que integre los resultados obtenidos con sensores en línea, optimizando la respuesta de la planta ante cambios abruptos en la calidad del agua.</a:t>
            </a:r>
            <a:endParaRPr lang="en-US" sz="1400" dirty="0">
              <a:solidFill>
                <a:schemeClr val="bg1"/>
              </a:solidFill>
              <a:effectLst/>
              <a:latin typeface="Arial" panose="020B0604020202020204" pitchFamily="34" charset="0"/>
              <a:ea typeface="Times New Roman" panose="02020603050405020304" pitchFamily="18" charset="0"/>
              <a:cs typeface="Arial" panose="020B0604020202020204" pitchFamily="34" charset="0"/>
            </a:endParaRPr>
          </a:p>
          <a:p>
            <a:pPr marL="342900" indent="-342900" algn="just">
              <a:buAutoNum type="arabicPeriod"/>
            </a:pPr>
            <a:endParaRPr lang="en-US" sz="1400" dirty="0">
              <a:solidFill>
                <a:schemeClr val="bg1"/>
              </a:solidFill>
              <a:latin typeface="Arial" panose="020B0604020202020204" pitchFamily="34" charset="0"/>
              <a:ea typeface="Times New Roman" panose="02020603050405020304" pitchFamily="18" charset="0"/>
              <a:cs typeface="Arial" panose="020B0604020202020204" pitchFamily="34" charset="0"/>
            </a:endParaRPr>
          </a:p>
          <a:p>
            <a:pPr marL="342900" indent="-342900" algn="just">
              <a:buFontTx/>
              <a:buAutoNum type="arabicPeriod"/>
            </a:pPr>
            <a:r>
              <a:rPr lang="es-CO" sz="14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Finalmente, la metodología presentada aquí puede ser aplicada no solo a la PTAP </a:t>
            </a:r>
            <a:r>
              <a:rPr lang="es-CO" sz="1400" dirty="0" err="1">
                <a:solidFill>
                  <a:schemeClr val="bg1"/>
                </a:solidFill>
                <a:effectLst/>
                <a:latin typeface="Arial" panose="020B0604020202020204" pitchFamily="34" charset="0"/>
                <a:ea typeface="Times New Roman" panose="02020603050405020304" pitchFamily="18" charset="0"/>
                <a:cs typeface="Arial" panose="020B0604020202020204" pitchFamily="34" charset="0"/>
              </a:rPr>
              <a:t>Tibitoc</a:t>
            </a:r>
            <a:r>
              <a:rPr lang="es-CO" sz="14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sino también a otras plantas de tratamiento de agua con condiciones y desafíos similares, extendiendo la relevancia del enfoque propuesto a diferentes contextos geográficos y operacionales</a:t>
            </a:r>
            <a:r>
              <a:rPr lang="es-CO" sz="1400" dirty="0">
                <a:solidFill>
                  <a:schemeClr val="bg1"/>
                </a:solidFill>
                <a:latin typeface="Arial" panose="020B0604020202020204" pitchFamily="34" charset="0"/>
                <a:ea typeface="Times New Roman" panose="02020603050405020304" pitchFamily="18" charset="0"/>
                <a:cs typeface="Arial" panose="020B0604020202020204" pitchFamily="34" charset="0"/>
              </a:rPr>
              <a:t>.</a:t>
            </a:r>
            <a:endParaRPr lang="en-US" sz="1400" dirty="0">
              <a:solidFill>
                <a:schemeClr val="bg1"/>
              </a:solidFill>
              <a:effectLst/>
              <a:latin typeface="Arial" panose="020B0604020202020204" pitchFamily="34" charset="0"/>
              <a:ea typeface="Times New Roman" panose="02020603050405020304" pitchFamily="18" charset="0"/>
              <a:cs typeface="Arial" panose="020B0604020202020204" pitchFamily="34" charset="0"/>
            </a:endParaRPr>
          </a:p>
          <a:p>
            <a:pPr marL="342900" indent="-342900">
              <a:buAutoNum type="arabicPeriod"/>
            </a:pPr>
            <a:endParaRPr lang="es-ES" sz="13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51492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1 Título">
            <a:extLst>
              <a:ext uri="{FF2B5EF4-FFF2-40B4-BE49-F238E27FC236}">
                <a16:creationId xmlns:a16="http://schemas.microsoft.com/office/drawing/2014/main" id="{D3A55FFD-C3EC-BF2D-BBCA-8BC8C2358C90}"/>
              </a:ext>
            </a:extLst>
          </p:cNvPr>
          <p:cNvSpPr txBox="1">
            <a:spLocks/>
          </p:cNvSpPr>
          <p:nvPr/>
        </p:nvSpPr>
        <p:spPr>
          <a:xfrm>
            <a:off x="5583987" y="134964"/>
            <a:ext cx="5814474" cy="1009291"/>
          </a:xfrm>
        </p:spPr>
        <p:txBody>
          <a:bodyPr/>
          <a:lstStyle>
            <a:lvl1pPr>
              <a:defRPr>
                <a:latin typeface="+mj-lt"/>
                <a:ea typeface="+mj-ea"/>
                <a:cs typeface="+mj-cs"/>
              </a:defRPr>
            </a:lvl1pPr>
          </a:lstStyle>
          <a:p>
            <a:pPr algn="r"/>
            <a:r>
              <a:rPr lang="es-ES" altLang="es-ES" sz="2300" b="1" kern="0" dirty="0">
                <a:solidFill>
                  <a:sysClr val="windowText" lastClr="000000"/>
                </a:solidFill>
                <a:latin typeface="Arial" panose="020B0604020202020204" pitchFamily="34" charset="0"/>
                <a:ea typeface="Source Sans Pro" panose="020B0503030403020204" pitchFamily="34" charset="0"/>
                <a:cs typeface="Arial" panose="020B0604020202020204" pitchFamily="34" charset="0"/>
              </a:rPr>
              <a:t>1. Problema y contexto</a:t>
            </a:r>
            <a:endParaRPr lang="es-ES" altLang="es-ES" sz="2500" b="1" kern="0" dirty="0">
              <a:solidFill>
                <a:sysClr val="windowText" lastClr="000000"/>
              </a:solidFill>
              <a:latin typeface="Arial" panose="020B0604020202020204" pitchFamily="34" charset="0"/>
              <a:ea typeface="Source Sans Pro" panose="020B0503030403020204" pitchFamily="34" charset="0"/>
              <a:cs typeface="Arial" panose="020B0604020202020204" pitchFamily="34" charset="0"/>
            </a:endParaRPr>
          </a:p>
        </p:txBody>
      </p:sp>
      <p:graphicFrame>
        <p:nvGraphicFramePr>
          <p:cNvPr id="6" name="Diagram 5">
            <a:extLst>
              <a:ext uri="{FF2B5EF4-FFF2-40B4-BE49-F238E27FC236}">
                <a16:creationId xmlns:a16="http://schemas.microsoft.com/office/drawing/2014/main" id="{5052914B-4B24-F081-57E5-0F3342DA2F7B}"/>
              </a:ext>
            </a:extLst>
          </p:cNvPr>
          <p:cNvGraphicFramePr/>
          <p:nvPr>
            <p:extLst>
              <p:ext uri="{D42A27DB-BD31-4B8C-83A1-F6EECF244321}">
                <p14:modId xmlns:p14="http://schemas.microsoft.com/office/powerpoint/2010/main" val="2659971464"/>
              </p:ext>
            </p:extLst>
          </p:nvPr>
        </p:nvGraphicFramePr>
        <p:xfrm>
          <a:off x="281525" y="998952"/>
          <a:ext cx="11624569" cy="32415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2">
            <a:extLst>
              <a:ext uri="{FF2B5EF4-FFF2-40B4-BE49-F238E27FC236}">
                <a16:creationId xmlns:a16="http://schemas.microsoft.com/office/drawing/2014/main" id="{3F3A1767-C1C8-9712-5C84-4B12521EFEE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253375" y="1757766"/>
            <a:ext cx="1145086" cy="64379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845FBBF2-F4E7-10CE-2970-85BEFA5219B7}"/>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494802" y="4287474"/>
            <a:ext cx="7202397" cy="1840971"/>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9066083-332A-2101-9D06-767D4C7F5137}"/>
              </a:ext>
            </a:extLst>
          </p:cNvPr>
          <p:cNvSpPr txBox="1"/>
          <p:nvPr>
            <p:custDataLst>
              <p:tags r:id="rId1"/>
            </p:custDataLst>
          </p:nvPr>
        </p:nvSpPr>
        <p:spPr>
          <a:xfrm>
            <a:off x="4788083" y="5987226"/>
            <a:ext cx="2615835" cy="251747"/>
          </a:xfrm>
          <a:prstGeom prst="rect">
            <a:avLst/>
          </a:prstGeom>
          <a:noFill/>
        </p:spPr>
        <p:txBody>
          <a:bodyPr wrap="square">
            <a:spAutoFit/>
          </a:bodyPr>
          <a:lstStyle/>
          <a:p>
            <a:r>
              <a:rPr lang="es-CO" sz="1050" b="1" i="1" dirty="0">
                <a:solidFill>
                  <a:srgbClr val="000000"/>
                </a:solidFill>
                <a:effectLst/>
                <a:highlight>
                  <a:srgbClr val="FFFFFF"/>
                </a:highlight>
                <a:latin typeface="Times New Roman" panose="02020603050405020304" pitchFamily="18" charset="0"/>
              </a:rPr>
              <a:t>Figura </a:t>
            </a:r>
            <a:r>
              <a:rPr lang="es-CO" sz="1050" b="1" i="1" dirty="0">
                <a:solidFill>
                  <a:srgbClr val="000000"/>
                </a:solidFill>
                <a:effectLst/>
                <a:highlight>
                  <a:srgbClr val="E1E3E6"/>
                </a:highlight>
                <a:latin typeface="Times New Roman" panose="02020603050405020304" pitchFamily="18" charset="0"/>
              </a:rPr>
              <a:t>1</a:t>
            </a:r>
            <a:r>
              <a:rPr lang="es-CO" sz="1050" b="0" i="1" dirty="0">
                <a:solidFill>
                  <a:srgbClr val="000000"/>
                </a:solidFill>
                <a:effectLst/>
                <a:highlight>
                  <a:srgbClr val="FFFFFF"/>
                </a:highlight>
                <a:latin typeface="Times New Roman" panose="02020603050405020304" pitchFamily="18" charset="0"/>
              </a:rPr>
              <a:t> Esquema simplificado de operación</a:t>
            </a:r>
            <a:endParaRPr lang="en-US" sz="1050" dirty="0"/>
          </a:p>
        </p:txBody>
      </p:sp>
    </p:spTree>
    <p:extLst>
      <p:ext uri="{BB962C8B-B14F-4D97-AF65-F5344CB8AC3E}">
        <p14:creationId xmlns:p14="http://schemas.microsoft.com/office/powerpoint/2010/main" val="3579421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1 Título">
            <a:extLst>
              <a:ext uri="{FF2B5EF4-FFF2-40B4-BE49-F238E27FC236}">
                <a16:creationId xmlns:a16="http://schemas.microsoft.com/office/drawing/2014/main" id="{D3A55FFD-C3EC-BF2D-BBCA-8BC8C2358C90}"/>
              </a:ext>
            </a:extLst>
          </p:cNvPr>
          <p:cNvSpPr txBox="1">
            <a:spLocks/>
          </p:cNvSpPr>
          <p:nvPr/>
        </p:nvSpPr>
        <p:spPr>
          <a:xfrm>
            <a:off x="5583987" y="134964"/>
            <a:ext cx="5814474" cy="1009291"/>
          </a:xfrm>
        </p:spPr>
        <p:txBody>
          <a:bodyPr/>
          <a:lstStyle>
            <a:lvl1pPr>
              <a:defRPr>
                <a:latin typeface="+mj-lt"/>
                <a:ea typeface="+mj-ea"/>
                <a:cs typeface="+mj-cs"/>
              </a:defRPr>
            </a:lvl1pPr>
          </a:lstStyle>
          <a:p>
            <a:pPr algn="r"/>
            <a:r>
              <a:rPr lang="es-ES" altLang="es-ES" sz="2300" b="1" kern="0" dirty="0">
                <a:solidFill>
                  <a:sysClr val="windowText" lastClr="000000"/>
                </a:solidFill>
                <a:latin typeface="Arial" panose="020B0604020202020204" pitchFamily="34" charset="0"/>
                <a:ea typeface="Source Sans Pro" panose="020B0503030403020204" pitchFamily="34" charset="0"/>
                <a:cs typeface="Arial" panose="020B0604020202020204" pitchFamily="34" charset="0"/>
              </a:rPr>
              <a:t>2. Datos</a:t>
            </a:r>
            <a:endParaRPr lang="es-ES" altLang="es-ES" sz="2500" b="1" kern="0" dirty="0">
              <a:solidFill>
                <a:sysClr val="windowText" lastClr="000000"/>
              </a:solidFill>
              <a:latin typeface="Arial" panose="020B0604020202020204" pitchFamily="34" charset="0"/>
              <a:ea typeface="Source Sans Pro" panose="020B0503030403020204" pitchFamily="34" charset="0"/>
              <a:cs typeface="Arial" panose="020B0604020202020204" pitchFamily="34" charset="0"/>
            </a:endParaRPr>
          </a:p>
        </p:txBody>
      </p:sp>
      <p:graphicFrame>
        <p:nvGraphicFramePr>
          <p:cNvPr id="8" name="Table 7">
            <a:extLst>
              <a:ext uri="{FF2B5EF4-FFF2-40B4-BE49-F238E27FC236}">
                <a16:creationId xmlns:a16="http://schemas.microsoft.com/office/drawing/2014/main" id="{EBD7206E-3EEA-BFB0-5C03-8F05C4575480}"/>
              </a:ext>
            </a:extLst>
          </p:cNvPr>
          <p:cNvGraphicFramePr>
            <a:graphicFrameLocks noGrp="1"/>
          </p:cNvGraphicFramePr>
          <p:nvPr>
            <p:custDataLst>
              <p:tags r:id="rId1"/>
            </p:custDataLst>
            <p:extLst>
              <p:ext uri="{D42A27DB-BD31-4B8C-83A1-F6EECF244321}">
                <p14:modId xmlns:p14="http://schemas.microsoft.com/office/powerpoint/2010/main" val="2986120262"/>
              </p:ext>
            </p:extLst>
          </p:nvPr>
        </p:nvGraphicFramePr>
        <p:xfrm>
          <a:off x="5990878" y="2417961"/>
          <a:ext cx="5751236" cy="2527564"/>
        </p:xfrm>
        <a:graphic>
          <a:graphicData uri="http://schemas.openxmlformats.org/drawingml/2006/table">
            <a:tbl>
              <a:tblPr/>
              <a:tblGrid>
                <a:gridCol w="1557384">
                  <a:extLst>
                    <a:ext uri="{9D8B030D-6E8A-4147-A177-3AD203B41FA5}">
                      <a16:colId xmlns:a16="http://schemas.microsoft.com/office/drawing/2014/main" val="1787332335"/>
                    </a:ext>
                  </a:extLst>
                </a:gridCol>
                <a:gridCol w="597709">
                  <a:extLst>
                    <a:ext uri="{9D8B030D-6E8A-4147-A177-3AD203B41FA5}">
                      <a16:colId xmlns:a16="http://schemas.microsoft.com/office/drawing/2014/main" val="424112731"/>
                    </a:ext>
                  </a:extLst>
                </a:gridCol>
                <a:gridCol w="584428">
                  <a:extLst>
                    <a:ext uri="{9D8B030D-6E8A-4147-A177-3AD203B41FA5}">
                      <a16:colId xmlns:a16="http://schemas.microsoft.com/office/drawing/2014/main" val="3596216372"/>
                    </a:ext>
                  </a:extLst>
                </a:gridCol>
                <a:gridCol w="597709">
                  <a:extLst>
                    <a:ext uri="{9D8B030D-6E8A-4147-A177-3AD203B41FA5}">
                      <a16:colId xmlns:a16="http://schemas.microsoft.com/office/drawing/2014/main" val="3797860528"/>
                    </a:ext>
                  </a:extLst>
                </a:gridCol>
                <a:gridCol w="597709">
                  <a:extLst>
                    <a:ext uri="{9D8B030D-6E8A-4147-A177-3AD203B41FA5}">
                      <a16:colId xmlns:a16="http://schemas.microsoft.com/office/drawing/2014/main" val="1556659093"/>
                    </a:ext>
                  </a:extLst>
                </a:gridCol>
                <a:gridCol w="610991">
                  <a:extLst>
                    <a:ext uri="{9D8B030D-6E8A-4147-A177-3AD203B41FA5}">
                      <a16:colId xmlns:a16="http://schemas.microsoft.com/office/drawing/2014/main" val="2165738589"/>
                    </a:ext>
                  </a:extLst>
                </a:gridCol>
                <a:gridCol w="631870">
                  <a:extLst>
                    <a:ext uri="{9D8B030D-6E8A-4147-A177-3AD203B41FA5}">
                      <a16:colId xmlns:a16="http://schemas.microsoft.com/office/drawing/2014/main" val="1038687553"/>
                    </a:ext>
                  </a:extLst>
                </a:gridCol>
                <a:gridCol w="573436">
                  <a:extLst>
                    <a:ext uri="{9D8B030D-6E8A-4147-A177-3AD203B41FA5}">
                      <a16:colId xmlns:a16="http://schemas.microsoft.com/office/drawing/2014/main" val="1239957997"/>
                    </a:ext>
                  </a:extLst>
                </a:gridCol>
              </a:tblGrid>
              <a:tr h="0">
                <a:tc>
                  <a:txBody>
                    <a:bodyPr/>
                    <a:lstStyle/>
                    <a:p>
                      <a:pPr algn="ctr" rtl="0" fontAlgn="base"/>
                      <a:r>
                        <a:rPr lang="es-CO" sz="1000" b="1" i="0" dirty="0">
                          <a:effectLst/>
                          <a:latin typeface="Times New Roman" panose="02020603050405020304" pitchFamily="18" charset="0"/>
                        </a:rPr>
                        <a:t> </a:t>
                      </a: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ctr" rtl="0" fontAlgn="base"/>
                      <a:r>
                        <a:rPr lang="es-CO" sz="1000" b="1" i="0" dirty="0">
                          <a:effectLst/>
                          <a:latin typeface="Times New Roman" panose="02020603050405020304" pitchFamily="18" charset="0"/>
                        </a:rPr>
                        <a:t>mean</a:t>
                      </a:r>
                      <a:r>
                        <a:rPr lang="es-CO" sz="1000" b="0" i="0" dirty="0">
                          <a:effectLst/>
                          <a:latin typeface="Times New Roman" panose="02020603050405020304" pitchFamily="18" charset="0"/>
                        </a:rPr>
                        <a:t>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ctr" rtl="0" fontAlgn="base"/>
                      <a:r>
                        <a:rPr lang="es-CO" sz="1000" b="1" i="0">
                          <a:effectLst/>
                          <a:latin typeface="Times New Roman" panose="02020603050405020304" pitchFamily="18" charset="0"/>
                        </a:rPr>
                        <a:t>min</a:t>
                      </a:r>
                      <a:r>
                        <a:rPr lang="es-CO" sz="1000" b="0" i="0">
                          <a:effectLst/>
                          <a:latin typeface="Times New Roman" panose="02020603050405020304" pitchFamily="18" charset="0"/>
                        </a:rPr>
                        <a:t>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ctr" rtl="0" fontAlgn="base"/>
                      <a:r>
                        <a:rPr lang="es-CO" sz="1000" b="1" i="0">
                          <a:effectLst/>
                          <a:latin typeface="Times New Roman" panose="02020603050405020304" pitchFamily="18" charset="0"/>
                        </a:rPr>
                        <a:t>25%</a:t>
                      </a:r>
                      <a:r>
                        <a:rPr lang="es-CO" sz="1000" b="0" i="0">
                          <a:effectLst/>
                          <a:latin typeface="Times New Roman" panose="02020603050405020304" pitchFamily="18" charset="0"/>
                        </a:rPr>
                        <a:t>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ctr" rtl="0" fontAlgn="base"/>
                      <a:r>
                        <a:rPr lang="es-CO" sz="1000" b="1" i="0">
                          <a:effectLst/>
                          <a:latin typeface="Times New Roman" panose="02020603050405020304" pitchFamily="18" charset="0"/>
                        </a:rPr>
                        <a:t>50%</a:t>
                      </a:r>
                      <a:r>
                        <a:rPr lang="es-CO" sz="1000" b="0" i="0">
                          <a:effectLst/>
                          <a:latin typeface="Times New Roman" panose="02020603050405020304" pitchFamily="18" charset="0"/>
                        </a:rPr>
                        <a:t>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ctr" rtl="0" fontAlgn="base"/>
                      <a:r>
                        <a:rPr lang="es-CO" sz="1000" b="1" i="0">
                          <a:effectLst/>
                          <a:latin typeface="Times New Roman" panose="02020603050405020304" pitchFamily="18" charset="0"/>
                        </a:rPr>
                        <a:t>75%</a:t>
                      </a:r>
                      <a:r>
                        <a:rPr lang="es-CO" sz="1000" b="0" i="0">
                          <a:effectLst/>
                          <a:latin typeface="Times New Roman" panose="02020603050405020304" pitchFamily="18" charset="0"/>
                        </a:rPr>
                        <a:t>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just" rtl="0" fontAlgn="base"/>
                      <a:r>
                        <a:rPr lang="en-US" sz="1000" b="1" i="0">
                          <a:effectLst/>
                          <a:latin typeface="Times New Roman" panose="02020603050405020304" pitchFamily="18" charset="0"/>
                        </a:rPr>
                        <a:t>max</a:t>
                      </a:r>
                      <a:r>
                        <a:rPr lang="en-US" sz="1000" b="0" i="0">
                          <a:effectLst/>
                          <a:latin typeface="Times New Roman" panose="02020603050405020304" pitchFamily="18" charset="0"/>
                        </a:rPr>
                        <a:t> </a:t>
                      </a:r>
                      <a:endParaRPr lang="en-US"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just" rtl="0" fontAlgn="base"/>
                      <a:r>
                        <a:rPr lang="en-US" sz="1000" b="1" i="0" dirty="0">
                          <a:effectLst/>
                          <a:latin typeface="Times New Roman" panose="02020603050405020304" pitchFamily="18" charset="0"/>
                        </a:rPr>
                        <a:t>std</a:t>
                      </a:r>
                      <a:r>
                        <a:rPr lang="en-US" sz="1000" b="0" i="0" dirty="0">
                          <a:effectLst/>
                          <a:latin typeface="Times New Roman" panose="02020603050405020304" pitchFamily="18" charset="0"/>
                        </a:rPr>
                        <a:t> </a:t>
                      </a:r>
                      <a:endParaRPr lang="en-US"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extLst>
                  <a:ext uri="{0D108BD9-81ED-4DB2-BD59-A6C34878D82A}">
                    <a16:rowId xmlns:a16="http://schemas.microsoft.com/office/drawing/2014/main" val="2286235847"/>
                  </a:ext>
                </a:extLst>
              </a:tr>
              <a:tr h="0">
                <a:tc gridSpan="8">
                  <a:txBody>
                    <a:bodyPr/>
                    <a:lstStyle/>
                    <a:p>
                      <a:pPr algn="ctr" rtl="0" fontAlgn="base"/>
                      <a:r>
                        <a:rPr lang="es-CO" sz="1000" b="1" i="0" dirty="0">
                          <a:effectLst/>
                          <a:latin typeface="Times New Roman" panose="02020603050405020304" pitchFamily="18" charset="0"/>
                        </a:rPr>
                        <a:t>Agua Captada</a:t>
                      </a:r>
                      <a:r>
                        <a:rPr lang="es-CO" sz="1000" b="0" i="0" dirty="0">
                          <a:effectLst/>
                          <a:latin typeface="Times New Roman" panose="02020603050405020304" pitchFamily="18" charset="0"/>
                        </a:rPr>
                        <a:t>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hMerge="1">
                  <a:txBody>
                    <a:bodyPr/>
                    <a:lstStyle/>
                    <a:p>
                      <a:endParaRPr lang="en-US"/>
                    </a:p>
                  </a:txBody>
                  <a:tcPr>
                    <a:lnL w="12700" cmpd="sng">
                      <a:noFill/>
                      <a:prstDash val="solid"/>
                    </a:lnL>
                    <a:lnT w="6350" cap="flat" cmpd="sng" algn="ctr">
                      <a:solidFill>
                        <a:srgbClr val="7F7F7F"/>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768818633"/>
                  </a:ext>
                </a:extLst>
              </a:tr>
              <a:tr h="0">
                <a:tc>
                  <a:txBody>
                    <a:bodyPr/>
                    <a:lstStyle/>
                    <a:p>
                      <a:pPr algn="ctr" rtl="0" fontAlgn="base"/>
                      <a:r>
                        <a:rPr lang="es-CO" sz="1000" b="1" i="0" dirty="0">
                          <a:effectLst/>
                          <a:latin typeface="Times New Roman" panose="02020603050405020304" pitchFamily="18" charset="0"/>
                        </a:rPr>
                        <a:t>Nitritos mg/l no2</a:t>
                      </a:r>
                      <a:r>
                        <a:rPr lang="es-CO" sz="1000" b="0" i="0" dirty="0">
                          <a:effectLst/>
                          <a:latin typeface="Times New Roman" panose="02020603050405020304" pitchFamily="18" charset="0"/>
                        </a:rPr>
                        <a:t>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dirty="0">
                          <a:effectLst/>
                          <a:latin typeface="Times New Roman" panose="02020603050405020304" pitchFamily="18" charset="0"/>
                        </a:rPr>
                        <a:t>383,65 </a:t>
                      </a:r>
                      <a:endParaRPr lang="es-CO" sz="3200" b="0" i="0" dirty="0">
                        <a:effectLst/>
                      </a:endParaRPr>
                    </a:p>
                  </a:txBody>
                  <a:tcPr marL="63523" marR="63523" marT="31762" marB="31762">
                    <a:lnL>
                      <a:noFill/>
                    </a:lnL>
                    <a:lnR>
                      <a:noFill/>
                    </a:lnR>
                    <a:lnB w="6350" cap="flat" cmpd="sng" algn="ctr">
                      <a:solidFill>
                        <a:srgbClr val="7F7F7F"/>
                      </a:solidFill>
                      <a:prstDash val="solid"/>
                      <a:round/>
                      <a:headEnd type="none" w="med" len="med"/>
                      <a:tailEnd type="none" w="med" len="med"/>
                    </a:lnB>
                    <a:noFill/>
                  </a:tcPr>
                </a:tc>
                <a:tc>
                  <a:txBody>
                    <a:bodyPr/>
                    <a:lstStyle/>
                    <a:p>
                      <a:pPr algn="l" rtl="0" fontAlgn="base"/>
                      <a:r>
                        <a:rPr lang="es-CO" sz="1000" b="0" i="0">
                          <a:effectLst/>
                          <a:latin typeface="Times New Roman" panose="02020603050405020304" pitchFamily="18" charset="0"/>
                        </a:rPr>
                        <a:t>6,32 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a:effectLst/>
                          <a:latin typeface="Times New Roman" panose="02020603050405020304" pitchFamily="18" charset="0"/>
                        </a:rPr>
                        <a:t>211,870 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a:effectLst/>
                          <a:latin typeface="Times New Roman" panose="02020603050405020304" pitchFamily="18" charset="0"/>
                        </a:rPr>
                        <a:t>346,43 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a:effectLst/>
                          <a:latin typeface="Times New Roman" panose="02020603050405020304" pitchFamily="18" charset="0"/>
                        </a:rPr>
                        <a:t>558,07 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n-US" sz="1000" b="0" i="0" dirty="0">
                          <a:effectLst/>
                          <a:latin typeface="Times New Roman" panose="02020603050405020304" pitchFamily="18" charset="0"/>
                        </a:rPr>
                        <a:t>919,270 </a:t>
                      </a:r>
                      <a:endParaRPr lang="en-US"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n-US" sz="1000" b="0" i="0">
                          <a:effectLst/>
                          <a:latin typeface="Times New Roman" panose="02020603050405020304" pitchFamily="18" charset="0"/>
                        </a:rPr>
                        <a:t>213,91 </a:t>
                      </a:r>
                      <a:endParaRPr lang="en-US"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extLst>
                  <a:ext uri="{0D108BD9-81ED-4DB2-BD59-A6C34878D82A}">
                    <a16:rowId xmlns:a16="http://schemas.microsoft.com/office/drawing/2014/main" val="2121422495"/>
                  </a:ext>
                </a:extLst>
              </a:tr>
              <a:tr h="0">
                <a:tc>
                  <a:txBody>
                    <a:bodyPr/>
                    <a:lstStyle/>
                    <a:p>
                      <a:pPr algn="ctr" rtl="0" fontAlgn="base"/>
                      <a:r>
                        <a:rPr lang="es-CO" sz="1000" b="1" i="0" dirty="0">
                          <a:effectLst/>
                          <a:latin typeface="Times New Roman" panose="02020603050405020304" pitchFamily="18" charset="0"/>
                        </a:rPr>
                        <a:t>Color </a:t>
                      </a:r>
                      <a:r>
                        <a:rPr lang="es-CO" sz="1000" b="1" i="0" dirty="0" err="1">
                          <a:effectLst/>
                          <a:latin typeface="Times New Roman" panose="02020603050405020304" pitchFamily="18" charset="0"/>
                        </a:rPr>
                        <a:t>upc</a:t>
                      </a:r>
                      <a:r>
                        <a:rPr lang="es-CO" sz="1000" b="0" i="0" dirty="0">
                          <a:effectLst/>
                          <a:latin typeface="Times New Roman" panose="02020603050405020304" pitchFamily="18" charset="0"/>
                        </a:rPr>
                        <a:t>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a:effectLst/>
                          <a:latin typeface="Times New Roman" panose="02020603050405020304" pitchFamily="18" charset="0"/>
                        </a:rPr>
                        <a:t>236,22 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dirty="0">
                          <a:effectLst/>
                          <a:latin typeface="Times New Roman" panose="02020603050405020304" pitchFamily="18" charset="0"/>
                        </a:rPr>
                        <a:t>20,00 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dirty="0">
                          <a:effectLst/>
                          <a:latin typeface="Times New Roman" panose="02020603050405020304" pitchFamily="18" charset="0"/>
                        </a:rPr>
                        <a:t>114,00 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a:effectLst/>
                          <a:latin typeface="Times New Roman" panose="02020603050405020304" pitchFamily="18" charset="0"/>
                        </a:rPr>
                        <a:t>164,00 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a:effectLst/>
                          <a:latin typeface="Times New Roman" panose="02020603050405020304" pitchFamily="18" charset="0"/>
                        </a:rPr>
                        <a:t>265,50 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n-US" sz="1000" b="0" i="0" dirty="0">
                          <a:effectLst/>
                          <a:latin typeface="Times New Roman" panose="02020603050405020304" pitchFamily="18" charset="0"/>
                        </a:rPr>
                        <a:t>2.236,00 </a:t>
                      </a:r>
                      <a:endParaRPr lang="en-US"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n-US" sz="1000" b="0" i="0" dirty="0">
                          <a:effectLst/>
                          <a:latin typeface="Times New Roman" panose="02020603050405020304" pitchFamily="18" charset="0"/>
                        </a:rPr>
                        <a:t>237,35 </a:t>
                      </a:r>
                      <a:endParaRPr lang="en-US"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extLst>
                  <a:ext uri="{0D108BD9-81ED-4DB2-BD59-A6C34878D82A}">
                    <a16:rowId xmlns:a16="http://schemas.microsoft.com/office/drawing/2014/main" val="663786283"/>
                  </a:ext>
                </a:extLst>
              </a:tr>
              <a:tr h="0">
                <a:tc>
                  <a:txBody>
                    <a:bodyPr/>
                    <a:lstStyle/>
                    <a:p>
                      <a:pPr algn="ctr" rtl="0" fontAlgn="base"/>
                      <a:r>
                        <a:rPr lang="es-CO" sz="1000" b="1" i="0" dirty="0" err="1">
                          <a:effectLst/>
                          <a:latin typeface="Times New Roman" panose="02020603050405020304" pitchFamily="18" charset="0"/>
                        </a:rPr>
                        <a:t>Nitrogeno</a:t>
                      </a:r>
                      <a:r>
                        <a:rPr lang="es-CO" sz="1000" b="1" i="0" dirty="0">
                          <a:effectLst/>
                          <a:latin typeface="Times New Roman" panose="02020603050405020304" pitchFamily="18" charset="0"/>
                        </a:rPr>
                        <a:t> amoniacal </a:t>
                      </a:r>
                      <a:r>
                        <a:rPr lang="el-GR" sz="1000" b="1" i="0" dirty="0">
                          <a:effectLst/>
                          <a:latin typeface="Times New Roman" panose="02020603050405020304" pitchFamily="18" charset="0"/>
                        </a:rPr>
                        <a:t>μ</a:t>
                      </a:r>
                      <a:r>
                        <a:rPr lang="es-CO" sz="1000" b="1" i="0" dirty="0">
                          <a:effectLst/>
                          <a:latin typeface="Times New Roman" panose="02020603050405020304" pitchFamily="18" charset="0"/>
                        </a:rPr>
                        <a:t>g/l</a:t>
                      </a:r>
                      <a:r>
                        <a:rPr lang="es-CO" sz="1000" b="0" i="0" dirty="0">
                          <a:effectLst/>
                          <a:latin typeface="Times New Roman" panose="02020603050405020304" pitchFamily="18" charset="0"/>
                        </a:rPr>
                        <a:t>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a:effectLst/>
                          <a:latin typeface="Times New Roman" panose="02020603050405020304" pitchFamily="18" charset="0"/>
                        </a:rPr>
                        <a:t>1.083,34 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dirty="0">
                          <a:effectLst/>
                          <a:latin typeface="Times New Roman" panose="02020603050405020304" pitchFamily="18" charset="0"/>
                        </a:rPr>
                        <a:t>207,23 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dirty="0">
                          <a:effectLst/>
                          <a:latin typeface="Times New Roman" panose="02020603050405020304" pitchFamily="18" charset="0"/>
                        </a:rPr>
                        <a:t>667,13 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dirty="0">
                          <a:effectLst/>
                          <a:latin typeface="Times New Roman" panose="02020603050405020304" pitchFamily="18" charset="0"/>
                        </a:rPr>
                        <a:t>1.040,40 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dirty="0">
                          <a:effectLst/>
                          <a:latin typeface="Times New Roman" panose="02020603050405020304" pitchFamily="18" charset="0"/>
                        </a:rPr>
                        <a:t>1.453,25 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n-US" sz="1000" b="0" i="0" dirty="0">
                          <a:effectLst/>
                          <a:latin typeface="Times New Roman" panose="02020603050405020304" pitchFamily="18" charset="0"/>
                        </a:rPr>
                        <a:t>2.620,50 </a:t>
                      </a:r>
                      <a:endParaRPr lang="en-US"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n-US" sz="1000" b="0" i="0" dirty="0">
                          <a:effectLst/>
                          <a:latin typeface="Times New Roman" panose="02020603050405020304" pitchFamily="18" charset="0"/>
                        </a:rPr>
                        <a:t>467,76 </a:t>
                      </a:r>
                      <a:endParaRPr lang="en-US"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extLst>
                  <a:ext uri="{0D108BD9-81ED-4DB2-BD59-A6C34878D82A}">
                    <a16:rowId xmlns:a16="http://schemas.microsoft.com/office/drawing/2014/main" val="1595822060"/>
                  </a:ext>
                </a:extLst>
              </a:tr>
              <a:tr h="0">
                <a:tc gridSpan="8">
                  <a:txBody>
                    <a:bodyPr/>
                    <a:lstStyle/>
                    <a:p>
                      <a:pPr algn="ctr" rtl="0" fontAlgn="base"/>
                      <a:r>
                        <a:rPr lang="es-CO" sz="1000" b="1" i="0" dirty="0">
                          <a:effectLst/>
                          <a:latin typeface="Times New Roman" panose="02020603050405020304" pitchFamily="18" charset="0"/>
                        </a:rPr>
                        <a:t>Agua Cruda</a:t>
                      </a:r>
                      <a:r>
                        <a:rPr lang="es-CO" sz="1000" b="0" i="0" dirty="0">
                          <a:effectLst/>
                          <a:latin typeface="Times New Roman" panose="02020603050405020304" pitchFamily="18" charset="0"/>
                        </a:rPr>
                        <a:t>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hMerge="1">
                  <a:txBody>
                    <a:bodyPr/>
                    <a:lstStyle/>
                    <a:p>
                      <a:endParaRPr lang="en-US"/>
                    </a:p>
                  </a:txBody>
                  <a:tcPr>
                    <a:lnL w="12700" cmpd="sng">
                      <a:noFill/>
                      <a:prstDash val="solid"/>
                    </a:lnL>
                    <a:lnT w="6350" cap="flat" cmpd="sng" algn="ctr">
                      <a:solidFill>
                        <a:srgbClr val="7F7F7F"/>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285200944"/>
                  </a:ext>
                </a:extLst>
              </a:tr>
              <a:tr h="0">
                <a:tc>
                  <a:txBody>
                    <a:bodyPr/>
                    <a:lstStyle/>
                    <a:p>
                      <a:pPr algn="ctr" rtl="0" fontAlgn="base"/>
                      <a:r>
                        <a:rPr lang="es-CO" sz="1000" b="1" i="0" dirty="0" err="1">
                          <a:effectLst/>
                          <a:latin typeface="Times New Roman" panose="02020603050405020304" pitchFamily="18" charset="0"/>
                        </a:rPr>
                        <a:t>Nitrogeno</a:t>
                      </a:r>
                      <a:r>
                        <a:rPr lang="es-CO" sz="1000" b="1" i="0" dirty="0">
                          <a:effectLst/>
                          <a:latin typeface="Times New Roman" panose="02020603050405020304" pitchFamily="18" charset="0"/>
                        </a:rPr>
                        <a:t> amoniacal </a:t>
                      </a:r>
                      <a:r>
                        <a:rPr lang="el-GR" sz="1000" b="1" i="0" dirty="0">
                          <a:effectLst/>
                          <a:latin typeface="Times New Roman" panose="02020603050405020304" pitchFamily="18" charset="0"/>
                        </a:rPr>
                        <a:t>μ</a:t>
                      </a:r>
                      <a:r>
                        <a:rPr lang="es-CO" sz="1000" b="1" i="0" dirty="0">
                          <a:effectLst/>
                          <a:latin typeface="Times New Roman" panose="02020603050405020304" pitchFamily="18" charset="0"/>
                        </a:rPr>
                        <a:t>g/l</a:t>
                      </a:r>
                      <a:r>
                        <a:rPr lang="es-CO" sz="1000" b="0" i="0" dirty="0">
                          <a:effectLst/>
                          <a:latin typeface="Times New Roman" panose="02020603050405020304" pitchFamily="18" charset="0"/>
                        </a:rPr>
                        <a:t>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dirty="0">
                          <a:effectLst/>
                          <a:latin typeface="Times New Roman" panose="02020603050405020304" pitchFamily="18" charset="0"/>
                        </a:rPr>
                        <a:t>910,13 </a:t>
                      </a:r>
                      <a:endParaRPr lang="es-CO" sz="3200" b="0" i="0" dirty="0">
                        <a:effectLst/>
                      </a:endParaRPr>
                    </a:p>
                  </a:txBody>
                  <a:tcPr marL="63523" marR="63523" marT="31762" marB="31762">
                    <a:lnL>
                      <a:noFill/>
                    </a:lnL>
                    <a:lnR>
                      <a:noFill/>
                    </a:lnR>
                    <a:lnB w="6350" cap="flat" cmpd="sng" algn="ctr">
                      <a:solidFill>
                        <a:srgbClr val="7F7F7F"/>
                      </a:solidFill>
                      <a:prstDash val="solid"/>
                      <a:round/>
                      <a:headEnd type="none" w="med" len="med"/>
                      <a:tailEnd type="none" w="med" len="med"/>
                    </a:lnB>
                    <a:noFill/>
                  </a:tcPr>
                </a:tc>
                <a:tc>
                  <a:txBody>
                    <a:bodyPr/>
                    <a:lstStyle/>
                    <a:p>
                      <a:pPr algn="l" rtl="0" fontAlgn="base"/>
                      <a:r>
                        <a:rPr lang="es-CO" sz="1000" b="0" i="0">
                          <a:effectLst/>
                          <a:latin typeface="Times New Roman" panose="02020603050405020304" pitchFamily="18" charset="0"/>
                        </a:rPr>
                        <a:t>66,32 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a:effectLst/>
                          <a:latin typeface="Times New Roman" panose="02020603050405020304" pitchFamily="18" charset="0"/>
                        </a:rPr>
                        <a:t>524,07 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dirty="0">
                          <a:effectLst/>
                          <a:latin typeface="Times New Roman" panose="02020603050405020304" pitchFamily="18" charset="0"/>
                        </a:rPr>
                        <a:t>858,00 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a:effectLst/>
                          <a:latin typeface="Times New Roman" panose="02020603050405020304" pitchFamily="18" charset="0"/>
                        </a:rPr>
                        <a:t>1.310,6 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n-US" sz="1000" b="0" i="0" dirty="0">
                          <a:effectLst/>
                          <a:latin typeface="Times New Roman" panose="02020603050405020304" pitchFamily="18" charset="0"/>
                        </a:rPr>
                        <a:t>2.153,70 </a:t>
                      </a:r>
                      <a:endParaRPr lang="en-US"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n-US" sz="1000" b="0" i="0" dirty="0">
                          <a:effectLst/>
                          <a:latin typeface="Times New Roman" panose="02020603050405020304" pitchFamily="18" charset="0"/>
                        </a:rPr>
                        <a:t>457,16 </a:t>
                      </a:r>
                      <a:endParaRPr lang="en-US"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extLst>
                  <a:ext uri="{0D108BD9-81ED-4DB2-BD59-A6C34878D82A}">
                    <a16:rowId xmlns:a16="http://schemas.microsoft.com/office/drawing/2014/main" val="89224420"/>
                  </a:ext>
                </a:extLst>
              </a:tr>
              <a:tr h="0">
                <a:tc>
                  <a:txBody>
                    <a:bodyPr/>
                    <a:lstStyle/>
                    <a:p>
                      <a:pPr algn="ctr" rtl="0" fontAlgn="base"/>
                      <a:r>
                        <a:rPr lang="es-CO" sz="1000" b="1" i="0" dirty="0">
                          <a:effectLst/>
                          <a:latin typeface="Times New Roman" panose="02020603050405020304" pitchFamily="18" charset="0"/>
                        </a:rPr>
                        <a:t>Potencial redox </a:t>
                      </a:r>
                      <a:r>
                        <a:rPr lang="es-CO" sz="1000" b="1" i="0" dirty="0" err="1">
                          <a:effectLst/>
                          <a:latin typeface="Times New Roman" panose="02020603050405020304" pitchFamily="18" charset="0"/>
                        </a:rPr>
                        <a:t>mv</a:t>
                      </a:r>
                      <a:r>
                        <a:rPr lang="es-CO" sz="1000" b="0" i="0" dirty="0">
                          <a:effectLst/>
                          <a:latin typeface="Times New Roman" panose="02020603050405020304" pitchFamily="18" charset="0"/>
                        </a:rPr>
                        <a:t>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a:effectLst/>
                          <a:latin typeface="Times New Roman" panose="02020603050405020304" pitchFamily="18" charset="0"/>
                        </a:rPr>
                        <a:t>303,57 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a:effectLst/>
                          <a:latin typeface="Times New Roman" panose="02020603050405020304" pitchFamily="18" charset="0"/>
                        </a:rPr>
                        <a:t>30,00 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dirty="0">
                          <a:effectLst/>
                          <a:latin typeface="Times New Roman" panose="02020603050405020304" pitchFamily="18" charset="0"/>
                        </a:rPr>
                        <a:t>285,00 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dirty="0">
                          <a:effectLst/>
                          <a:latin typeface="Times New Roman" panose="02020603050405020304" pitchFamily="18" charset="0"/>
                        </a:rPr>
                        <a:t>300,00 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a:effectLst/>
                          <a:latin typeface="Times New Roman" panose="02020603050405020304" pitchFamily="18" charset="0"/>
                        </a:rPr>
                        <a:t>310,00 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n-US" sz="1000" b="0" i="0" dirty="0">
                          <a:effectLst/>
                          <a:latin typeface="Times New Roman" panose="02020603050405020304" pitchFamily="18" charset="0"/>
                        </a:rPr>
                        <a:t>3.085,00 </a:t>
                      </a:r>
                      <a:endParaRPr lang="en-US"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n-US" sz="1000" b="0" i="0" dirty="0">
                          <a:effectLst/>
                          <a:latin typeface="Times New Roman" panose="02020603050405020304" pitchFamily="18" charset="0"/>
                        </a:rPr>
                        <a:t>121,80 </a:t>
                      </a:r>
                      <a:endParaRPr lang="en-US"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extLst>
                  <a:ext uri="{0D108BD9-81ED-4DB2-BD59-A6C34878D82A}">
                    <a16:rowId xmlns:a16="http://schemas.microsoft.com/office/drawing/2014/main" val="1267601109"/>
                  </a:ext>
                </a:extLst>
              </a:tr>
              <a:tr h="0">
                <a:tc>
                  <a:txBody>
                    <a:bodyPr/>
                    <a:lstStyle/>
                    <a:p>
                      <a:pPr algn="ctr" rtl="0" fontAlgn="base"/>
                      <a:r>
                        <a:rPr lang="es-CO" sz="1000" b="1" i="0" dirty="0">
                          <a:effectLst/>
                          <a:latin typeface="Times New Roman" panose="02020603050405020304" pitchFamily="18" charset="0"/>
                        </a:rPr>
                        <a:t>Nitritos mg/l no2</a:t>
                      </a:r>
                      <a:r>
                        <a:rPr lang="es-CO" sz="1000" b="0" i="0" dirty="0">
                          <a:effectLst/>
                          <a:latin typeface="Times New Roman" panose="02020603050405020304" pitchFamily="18" charset="0"/>
                        </a:rPr>
                        <a:t>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a:effectLst/>
                          <a:latin typeface="Times New Roman" panose="02020603050405020304" pitchFamily="18" charset="0"/>
                        </a:rPr>
                        <a:t>244,81 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dirty="0">
                          <a:effectLst/>
                          <a:latin typeface="Times New Roman" panose="02020603050405020304" pitchFamily="18" charset="0"/>
                        </a:rPr>
                        <a:t>4,500 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dirty="0">
                          <a:effectLst/>
                          <a:latin typeface="Times New Roman" panose="02020603050405020304" pitchFamily="18" charset="0"/>
                        </a:rPr>
                        <a:t>148,21 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a:effectLst/>
                          <a:latin typeface="Times New Roman" panose="02020603050405020304" pitchFamily="18" charset="0"/>
                        </a:rPr>
                        <a:t>233,60 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a:effectLst/>
                          <a:latin typeface="Times New Roman" panose="02020603050405020304" pitchFamily="18" charset="0"/>
                        </a:rPr>
                        <a:t>330,60 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n-US" sz="1000" b="0" i="0" dirty="0">
                          <a:effectLst/>
                          <a:latin typeface="Times New Roman" panose="02020603050405020304" pitchFamily="18" charset="0"/>
                        </a:rPr>
                        <a:t>2.118,16 </a:t>
                      </a:r>
                      <a:endParaRPr lang="en-US"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n-US" sz="1000" b="0" i="0" dirty="0">
                          <a:effectLst/>
                          <a:latin typeface="Times New Roman" panose="02020603050405020304" pitchFamily="18" charset="0"/>
                        </a:rPr>
                        <a:t>151,65 </a:t>
                      </a:r>
                      <a:endParaRPr lang="en-US"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extLst>
                  <a:ext uri="{0D108BD9-81ED-4DB2-BD59-A6C34878D82A}">
                    <a16:rowId xmlns:a16="http://schemas.microsoft.com/office/drawing/2014/main" val="3288237623"/>
                  </a:ext>
                </a:extLst>
              </a:tr>
              <a:tr h="0">
                <a:tc gridSpan="8">
                  <a:txBody>
                    <a:bodyPr/>
                    <a:lstStyle/>
                    <a:p>
                      <a:pPr algn="ctr" rtl="0" fontAlgn="base"/>
                      <a:r>
                        <a:rPr lang="es-CO" sz="1000" b="1" i="0" dirty="0">
                          <a:effectLst/>
                          <a:latin typeface="Times New Roman" panose="02020603050405020304" pitchFamily="18" charset="0"/>
                        </a:rPr>
                        <a:t>Agua mezclada</a:t>
                      </a:r>
                      <a:r>
                        <a:rPr lang="es-CO" sz="1000" b="0" i="0" dirty="0">
                          <a:effectLst/>
                          <a:latin typeface="Times New Roman" panose="02020603050405020304" pitchFamily="18" charset="0"/>
                        </a:rPr>
                        <a:t>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hMerge="1">
                  <a:txBody>
                    <a:bodyPr/>
                    <a:lstStyle/>
                    <a:p>
                      <a:endParaRPr lang="en-US"/>
                    </a:p>
                  </a:txBody>
                  <a:tcPr>
                    <a:lnL w="12700" cmpd="sng">
                      <a:noFill/>
                      <a:prstDash val="solid"/>
                    </a:lnL>
                    <a:lnT w="6350" cap="flat" cmpd="sng" algn="ctr">
                      <a:solidFill>
                        <a:srgbClr val="7F7F7F"/>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60690481"/>
                  </a:ext>
                </a:extLst>
              </a:tr>
              <a:tr h="0">
                <a:tc>
                  <a:txBody>
                    <a:bodyPr/>
                    <a:lstStyle/>
                    <a:p>
                      <a:pPr algn="ctr" rtl="0" fontAlgn="base"/>
                      <a:r>
                        <a:rPr lang="es-CO" sz="1000" b="1" i="0">
                          <a:effectLst/>
                          <a:latin typeface="Times New Roman" panose="02020603050405020304" pitchFamily="18" charset="0"/>
                        </a:rPr>
                        <a:t>Potencial redox mv</a:t>
                      </a:r>
                      <a:r>
                        <a:rPr lang="es-CO" sz="1000" b="0" i="0">
                          <a:effectLst/>
                          <a:latin typeface="Times New Roman" panose="02020603050405020304" pitchFamily="18" charset="0"/>
                        </a:rPr>
                        <a:t>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dirty="0">
                          <a:effectLst/>
                          <a:latin typeface="Times New Roman" panose="02020603050405020304" pitchFamily="18" charset="0"/>
                        </a:rPr>
                        <a:t>385,36 </a:t>
                      </a:r>
                      <a:endParaRPr lang="es-CO" sz="3200" b="0" i="0" dirty="0">
                        <a:effectLst/>
                      </a:endParaRPr>
                    </a:p>
                  </a:txBody>
                  <a:tcPr marL="63523" marR="63523" marT="31762" marB="31762">
                    <a:lnL>
                      <a:noFill/>
                    </a:lnL>
                    <a:lnR>
                      <a:noFill/>
                    </a:lnR>
                    <a:lnB w="6350" cap="flat" cmpd="sng" algn="ctr">
                      <a:solidFill>
                        <a:srgbClr val="7F7F7F"/>
                      </a:solidFill>
                      <a:prstDash val="solid"/>
                      <a:round/>
                      <a:headEnd type="none" w="med" len="med"/>
                      <a:tailEnd type="none" w="med" len="med"/>
                    </a:lnB>
                    <a:noFill/>
                  </a:tcPr>
                </a:tc>
                <a:tc>
                  <a:txBody>
                    <a:bodyPr/>
                    <a:lstStyle/>
                    <a:p>
                      <a:pPr algn="l" rtl="0" fontAlgn="base"/>
                      <a:r>
                        <a:rPr lang="es-CO" sz="1000" b="0" i="0" dirty="0">
                          <a:effectLst/>
                          <a:latin typeface="Times New Roman" panose="02020603050405020304" pitchFamily="18" charset="0"/>
                        </a:rPr>
                        <a:t>29,000 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a:effectLst/>
                          <a:latin typeface="Times New Roman" panose="02020603050405020304" pitchFamily="18" charset="0"/>
                        </a:rPr>
                        <a:t>335,00 </a:t>
                      </a:r>
                      <a:endParaRPr lang="es-CO" sz="3200" b="0" i="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dirty="0">
                          <a:effectLst/>
                          <a:latin typeface="Times New Roman" panose="02020603050405020304" pitchFamily="18" charset="0"/>
                        </a:rPr>
                        <a:t>375,00 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s-CO" sz="1000" b="0" i="0" dirty="0">
                          <a:effectLst/>
                          <a:latin typeface="Times New Roman" panose="02020603050405020304" pitchFamily="18" charset="0"/>
                        </a:rPr>
                        <a:t>420,00 </a:t>
                      </a:r>
                      <a:endParaRPr lang="es-CO"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n-US" sz="1000" b="0" i="0" dirty="0">
                          <a:effectLst/>
                          <a:latin typeface="Times New Roman" panose="02020603050405020304" pitchFamily="18" charset="0"/>
                        </a:rPr>
                        <a:t>3.352,00 </a:t>
                      </a:r>
                      <a:endParaRPr lang="en-US"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tc>
                  <a:txBody>
                    <a:bodyPr/>
                    <a:lstStyle/>
                    <a:p>
                      <a:pPr algn="l" rtl="0" fontAlgn="base"/>
                      <a:r>
                        <a:rPr lang="en-US" sz="1000" b="0" i="0" dirty="0">
                          <a:effectLst/>
                          <a:latin typeface="Times New Roman" panose="02020603050405020304" pitchFamily="18" charset="0"/>
                        </a:rPr>
                        <a:t>139,47 </a:t>
                      </a:r>
                      <a:endParaRPr lang="en-US" sz="3200" b="0" i="0" dirty="0">
                        <a:effectLst/>
                      </a:endParaRPr>
                    </a:p>
                  </a:txBody>
                  <a:tcPr marL="63523" marR="63523" marT="31762" marB="31762">
                    <a:lnL>
                      <a:noFill/>
                    </a:lnL>
                    <a:lnR>
                      <a:noFill/>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noFill/>
                  </a:tcPr>
                </a:tc>
                <a:extLst>
                  <a:ext uri="{0D108BD9-81ED-4DB2-BD59-A6C34878D82A}">
                    <a16:rowId xmlns:a16="http://schemas.microsoft.com/office/drawing/2014/main" val="1616940240"/>
                  </a:ext>
                </a:extLst>
              </a:tr>
            </a:tbl>
          </a:graphicData>
        </a:graphic>
      </p:graphicFrame>
      <p:sp>
        <p:nvSpPr>
          <p:cNvPr id="9" name="TextBox 8">
            <a:extLst>
              <a:ext uri="{FF2B5EF4-FFF2-40B4-BE49-F238E27FC236}">
                <a16:creationId xmlns:a16="http://schemas.microsoft.com/office/drawing/2014/main" id="{754C6DB7-CF50-3AC9-1205-29B8BEC766EA}"/>
              </a:ext>
            </a:extLst>
          </p:cNvPr>
          <p:cNvSpPr txBox="1"/>
          <p:nvPr>
            <p:custDataLst>
              <p:tags r:id="rId2"/>
            </p:custDataLst>
          </p:nvPr>
        </p:nvSpPr>
        <p:spPr>
          <a:xfrm>
            <a:off x="7623409" y="5174397"/>
            <a:ext cx="2486174" cy="253916"/>
          </a:xfrm>
          <a:prstGeom prst="rect">
            <a:avLst/>
          </a:prstGeom>
          <a:noFill/>
        </p:spPr>
        <p:txBody>
          <a:bodyPr wrap="square">
            <a:spAutoFit/>
          </a:bodyPr>
          <a:lstStyle/>
          <a:p>
            <a:pPr algn="ctr"/>
            <a:r>
              <a:rPr lang="es-ES" sz="1050" b="1" i="1" dirty="0">
                <a:solidFill>
                  <a:srgbClr val="000000"/>
                </a:solidFill>
                <a:effectLst/>
                <a:highlight>
                  <a:srgbClr val="FFFFFF"/>
                </a:highlight>
                <a:latin typeface="Times New Roman" panose="02020603050405020304" pitchFamily="18" charset="0"/>
              </a:rPr>
              <a:t>Tabla </a:t>
            </a:r>
            <a:r>
              <a:rPr lang="es-ES" sz="1050" b="1" i="1" dirty="0">
                <a:solidFill>
                  <a:srgbClr val="000000"/>
                </a:solidFill>
                <a:effectLst/>
                <a:highlight>
                  <a:srgbClr val="E1E3E6"/>
                </a:highlight>
                <a:latin typeface="Times New Roman" panose="02020603050405020304" pitchFamily="18" charset="0"/>
              </a:rPr>
              <a:t>1</a:t>
            </a:r>
            <a:r>
              <a:rPr lang="es-ES" sz="1050" b="0" i="1" dirty="0">
                <a:solidFill>
                  <a:srgbClr val="000000"/>
                </a:solidFill>
                <a:effectLst/>
                <a:highlight>
                  <a:srgbClr val="FFFFFF"/>
                </a:highlight>
                <a:latin typeface="Times New Roman" panose="02020603050405020304" pitchFamily="18" charset="0"/>
              </a:rPr>
              <a:t> Variables con mayor desviación </a:t>
            </a:r>
            <a:endParaRPr lang="en-US" sz="600" dirty="0"/>
          </a:p>
        </p:txBody>
      </p:sp>
      <p:sp>
        <p:nvSpPr>
          <p:cNvPr id="10" name="Rectangle: Diagonal Corners Snipped 9">
            <a:extLst>
              <a:ext uri="{FF2B5EF4-FFF2-40B4-BE49-F238E27FC236}">
                <a16:creationId xmlns:a16="http://schemas.microsoft.com/office/drawing/2014/main" id="{7761BD98-573E-DFC5-6103-FFDC84D59F83}"/>
              </a:ext>
            </a:extLst>
          </p:cNvPr>
          <p:cNvSpPr/>
          <p:nvPr>
            <p:custDataLst>
              <p:tags r:id="rId3"/>
            </p:custDataLst>
          </p:nvPr>
        </p:nvSpPr>
        <p:spPr>
          <a:xfrm>
            <a:off x="67748" y="1181053"/>
            <a:ext cx="5516239" cy="5001381"/>
          </a:xfrm>
          <a:prstGeom prst="snip2DiagRect">
            <a:avLst/>
          </a:prstGeom>
          <a:solidFill>
            <a:schemeClr val="accent1"/>
          </a:solidFill>
          <a:ln>
            <a:solidFill>
              <a:schemeClr val="accent1"/>
            </a:solidFill>
          </a:ln>
        </p:spPr>
        <p:txBody>
          <a:bodyPr/>
          <a:lstStyle/>
          <a:p>
            <a:pPr marL="0" lvl="0" indent="0" defTabSz="1066800">
              <a:lnSpc>
                <a:spcPct val="90000"/>
              </a:lnSpc>
              <a:spcBef>
                <a:spcPct val="0"/>
              </a:spcBef>
              <a:spcAft>
                <a:spcPct val="35000"/>
              </a:spcAft>
              <a:buFont typeface="Arial" panose="020B0604020202020204" pitchFamily="34" charset="0"/>
              <a:buNone/>
            </a:pPr>
            <a:r>
              <a:rPr lang="en-US" sz="3600" b="1" kern="1200" dirty="0">
                <a:solidFill>
                  <a:prstClr val="white"/>
                </a:solidFill>
                <a:latin typeface="Arial" panose="020B0604020202020204" pitchFamily="34" charset="0"/>
                <a:ea typeface="+mn-ea"/>
                <a:cs typeface="Arial" panose="020B0604020202020204" pitchFamily="34" charset="0"/>
              </a:rPr>
              <a:t>Datos</a:t>
            </a:r>
          </a:p>
          <a:p>
            <a:pPr lvl="1">
              <a:buChar char="•"/>
            </a:pPr>
            <a:r>
              <a:rPr lang="es-ES" sz="1600" dirty="0">
                <a:solidFill>
                  <a:schemeClr val="bg1"/>
                </a:solidFill>
              </a:rPr>
              <a:t>Los datos incluyen mediciones de temperatura, oxígeno disuelto, Turbiedad, pH, conductividad, materia orgánica, entre otros.</a:t>
            </a:r>
          </a:p>
          <a:p>
            <a:pPr lvl="1"/>
            <a:endParaRPr lang="en-US" sz="1600" dirty="0">
              <a:solidFill>
                <a:schemeClr val="bg1"/>
              </a:solidFill>
            </a:endParaRPr>
          </a:p>
          <a:p>
            <a:pPr lvl="1">
              <a:buChar char="•"/>
            </a:pPr>
            <a:r>
              <a:rPr lang="es-CO" sz="1600" noProof="0" dirty="0">
                <a:solidFill>
                  <a:schemeClr val="bg1"/>
                </a:solidFill>
              </a:rPr>
              <a:t>Las variables con mayor desviación estándar son las de mayor interés por su sensibilidad a cambios ambientales o del sistema, pues pueden generar incertidumbre sobre el cálculo de la dosis óptima.</a:t>
            </a:r>
          </a:p>
        </p:txBody>
      </p:sp>
    </p:spTree>
    <p:extLst>
      <p:ext uri="{BB962C8B-B14F-4D97-AF65-F5344CB8AC3E}">
        <p14:creationId xmlns:p14="http://schemas.microsoft.com/office/powerpoint/2010/main" val="35323632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1 Título">
            <a:extLst>
              <a:ext uri="{FF2B5EF4-FFF2-40B4-BE49-F238E27FC236}">
                <a16:creationId xmlns:a16="http://schemas.microsoft.com/office/drawing/2014/main" id="{D3A55FFD-C3EC-BF2D-BBCA-8BC8C2358C90}"/>
              </a:ext>
            </a:extLst>
          </p:cNvPr>
          <p:cNvSpPr txBox="1">
            <a:spLocks/>
          </p:cNvSpPr>
          <p:nvPr/>
        </p:nvSpPr>
        <p:spPr>
          <a:xfrm>
            <a:off x="5583987" y="134964"/>
            <a:ext cx="5814474" cy="1009291"/>
          </a:xfrm>
        </p:spPr>
        <p:txBody>
          <a:bodyPr/>
          <a:lstStyle>
            <a:lvl1pPr>
              <a:defRPr>
                <a:latin typeface="+mj-lt"/>
                <a:ea typeface="+mj-ea"/>
                <a:cs typeface="+mj-cs"/>
              </a:defRPr>
            </a:lvl1pPr>
          </a:lstStyle>
          <a:p>
            <a:pPr algn="r"/>
            <a:r>
              <a:rPr lang="es-ES" altLang="es-ES" sz="2300" b="1" kern="0" dirty="0">
                <a:solidFill>
                  <a:sysClr val="windowText" lastClr="000000"/>
                </a:solidFill>
                <a:latin typeface="Arial" panose="020B0604020202020204" pitchFamily="34" charset="0"/>
                <a:ea typeface="Source Sans Pro" panose="020B0503030403020204" pitchFamily="34" charset="0"/>
                <a:cs typeface="Arial" panose="020B0604020202020204" pitchFamily="34" charset="0"/>
              </a:rPr>
              <a:t>3. Algoritmos</a:t>
            </a:r>
            <a:endParaRPr lang="es-ES" altLang="es-ES" sz="2500" b="1" kern="0" dirty="0">
              <a:solidFill>
                <a:sysClr val="windowText" lastClr="000000"/>
              </a:solidFill>
              <a:latin typeface="Arial" panose="020B0604020202020204" pitchFamily="34" charset="0"/>
              <a:ea typeface="Source Sans Pro" panose="020B0503030403020204" pitchFamily="34" charset="0"/>
              <a:cs typeface="Arial" panose="020B0604020202020204" pitchFamily="34" charset="0"/>
            </a:endParaRPr>
          </a:p>
        </p:txBody>
      </p:sp>
      <p:pic>
        <p:nvPicPr>
          <p:cNvPr id="7" name="Picture 2">
            <a:extLst>
              <a:ext uri="{FF2B5EF4-FFF2-40B4-BE49-F238E27FC236}">
                <a16:creationId xmlns:a16="http://schemas.microsoft.com/office/drawing/2014/main" id="{3F3A1767-C1C8-9712-5C84-4B12521EFE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679" y="6124287"/>
            <a:ext cx="996919" cy="56049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0" name="Rectangle: Diagonal Corners Snipped 9">
            <a:extLst>
              <a:ext uri="{FF2B5EF4-FFF2-40B4-BE49-F238E27FC236}">
                <a16:creationId xmlns:a16="http://schemas.microsoft.com/office/drawing/2014/main" id="{1893CBD7-2EAA-951C-D51D-7E52B80F7CA0}"/>
              </a:ext>
            </a:extLst>
          </p:cNvPr>
          <p:cNvSpPr/>
          <p:nvPr>
            <p:custDataLst>
              <p:tags r:id="rId1"/>
            </p:custDataLst>
          </p:nvPr>
        </p:nvSpPr>
        <p:spPr>
          <a:xfrm>
            <a:off x="517317" y="2004188"/>
            <a:ext cx="11157367" cy="2849625"/>
          </a:xfrm>
          <a:prstGeom prst="snip2DiagRect">
            <a:avLst/>
          </a:prstGeom>
          <a:solidFill>
            <a:schemeClr val="accent1"/>
          </a:solidFill>
          <a:ln>
            <a:solidFill>
              <a:schemeClr val="accent1"/>
            </a:solidFill>
          </a:ln>
        </p:spPr>
        <p:txBody>
          <a:bodyPr anchor="ctr"/>
          <a:lstStyle/>
          <a:p>
            <a:pPr marL="0" lvl="0" indent="0" algn="ctr" defTabSz="1066800">
              <a:lnSpc>
                <a:spcPct val="90000"/>
              </a:lnSpc>
              <a:spcBef>
                <a:spcPct val="0"/>
              </a:spcBef>
              <a:spcAft>
                <a:spcPct val="35000"/>
              </a:spcAft>
              <a:buFont typeface="Arial" panose="020B0604020202020204" pitchFamily="34" charset="0"/>
              <a:buNone/>
            </a:pPr>
            <a:r>
              <a:rPr lang="en-US" sz="3600" b="1" kern="1200" dirty="0" err="1">
                <a:solidFill>
                  <a:prstClr val="white"/>
                </a:solidFill>
                <a:latin typeface="Arial" panose="020B0604020202020204" pitchFamily="34" charset="0"/>
                <a:ea typeface="+mn-ea"/>
                <a:cs typeface="Arial" panose="020B0604020202020204" pitchFamily="34" charset="0"/>
              </a:rPr>
              <a:t>Propuesta</a:t>
            </a:r>
            <a:r>
              <a:rPr lang="en-US" sz="3600" b="1" kern="1200" dirty="0">
                <a:solidFill>
                  <a:prstClr val="white"/>
                </a:solidFill>
                <a:latin typeface="Arial" panose="020B0604020202020204" pitchFamily="34" charset="0"/>
                <a:ea typeface="+mn-ea"/>
                <a:cs typeface="Arial" panose="020B0604020202020204" pitchFamily="34" charset="0"/>
              </a:rPr>
              <a:t> y </a:t>
            </a:r>
            <a:r>
              <a:rPr lang="en-US" sz="3600" b="1" kern="1200" dirty="0" err="1">
                <a:solidFill>
                  <a:prstClr val="white"/>
                </a:solidFill>
                <a:latin typeface="Arial" panose="020B0604020202020204" pitchFamily="34" charset="0"/>
                <a:ea typeface="+mn-ea"/>
                <a:cs typeface="Arial" panose="020B0604020202020204" pitchFamily="34" charset="0"/>
              </a:rPr>
              <a:t>Algoritmos</a:t>
            </a:r>
            <a:endParaRPr lang="en-US" sz="3600" b="1" kern="1200" dirty="0">
              <a:solidFill>
                <a:prstClr val="white"/>
              </a:solidFill>
              <a:latin typeface="Arial" panose="020B0604020202020204" pitchFamily="34" charset="0"/>
              <a:ea typeface="+mn-ea"/>
              <a:cs typeface="Arial" panose="020B0604020202020204" pitchFamily="34" charset="0"/>
            </a:endParaRPr>
          </a:p>
          <a:p>
            <a:pPr lvl="1">
              <a:buChar char="•"/>
            </a:pPr>
            <a:r>
              <a:rPr lang="es-ES" b="1" dirty="0">
                <a:solidFill>
                  <a:schemeClr val="bg1"/>
                </a:solidFill>
              </a:rPr>
              <a:t>Método: </a:t>
            </a:r>
            <a:r>
              <a:rPr lang="es-ES" sz="1600" dirty="0">
                <a:solidFill>
                  <a:schemeClr val="bg1"/>
                </a:solidFill>
              </a:rPr>
              <a:t>Aplicar técnicas de análisis multivariado como la reducción de dimensionalidad mediante Análisis de Componentes Principales (PCA), y métodos de agrupamiento no supervisado como </a:t>
            </a:r>
            <a:r>
              <a:rPr lang="es-ES" sz="1600" i="1" dirty="0">
                <a:solidFill>
                  <a:schemeClr val="bg1"/>
                </a:solidFill>
              </a:rPr>
              <a:t>K-</a:t>
            </a:r>
            <a:r>
              <a:rPr lang="es-ES" sz="1600" i="1" dirty="0" err="1">
                <a:solidFill>
                  <a:schemeClr val="bg1"/>
                </a:solidFill>
              </a:rPr>
              <a:t>means</a:t>
            </a:r>
            <a:r>
              <a:rPr lang="es-ES" sz="1600" i="1" dirty="0">
                <a:solidFill>
                  <a:schemeClr val="bg1"/>
                </a:solidFill>
              </a:rPr>
              <a:t>, </a:t>
            </a:r>
            <a:r>
              <a:rPr lang="es-ES" sz="1600" i="1" dirty="0" err="1">
                <a:solidFill>
                  <a:schemeClr val="bg1"/>
                </a:solidFill>
              </a:rPr>
              <a:t>Aglomerative</a:t>
            </a:r>
            <a:r>
              <a:rPr lang="es-ES" sz="1600" i="1" dirty="0">
                <a:solidFill>
                  <a:schemeClr val="bg1"/>
                </a:solidFill>
              </a:rPr>
              <a:t> </a:t>
            </a:r>
            <a:r>
              <a:rPr lang="es-ES" sz="1600" i="1" dirty="0" err="1">
                <a:solidFill>
                  <a:schemeClr val="bg1"/>
                </a:solidFill>
              </a:rPr>
              <a:t>Clustering</a:t>
            </a:r>
            <a:r>
              <a:rPr lang="es-ES" sz="1600" i="1" dirty="0">
                <a:solidFill>
                  <a:schemeClr val="bg1"/>
                </a:solidFill>
              </a:rPr>
              <a:t> </a:t>
            </a:r>
            <a:r>
              <a:rPr lang="es-ES" sz="1600" dirty="0">
                <a:solidFill>
                  <a:schemeClr val="bg1"/>
                </a:solidFill>
              </a:rPr>
              <a:t>y </a:t>
            </a:r>
            <a:r>
              <a:rPr lang="es-ES" sz="1600" i="1" dirty="0">
                <a:solidFill>
                  <a:schemeClr val="bg1"/>
                </a:solidFill>
              </a:rPr>
              <a:t>DBSCAN</a:t>
            </a:r>
            <a:r>
              <a:rPr lang="es-ES" sz="1600" dirty="0">
                <a:solidFill>
                  <a:schemeClr val="bg1"/>
                </a:solidFill>
              </a:rPr>
              <a:t> para optimizar la detección de patrones y anomalías en las muestras de agua basadas en sus </a:t>
            </a:r>
            <a:r>
              <a:rPr lang="en-US" sz="1600" dirty="0" err="1">
                <a:solidFill>
                  <a:schemeClr val="bg1"/>
                </a:solidFill>
              </a:rPr>
              <a:t>características</a:t>
            </a:r>
            <a:r>
              <a:rPr lang="en-US" sz="1600" dirty="0">
                <a:solidFill>
                  <a:schemeClr val="bg1"/>
                </a:solidFill>
              </a:rPr>
              <a:t> </a:t>
            </a:r>
            <a:r>
              <a:rPr lang="en-US" sz="1600" dirty="0" err="1">
                <a:solidFill>
                  <a:schemeClr val="bg1"/>
                </a:solidFill>
              </a:rPr>
              <a:t>fisicoquímicas</a:t>
            </a:r>
            <a:r>
              <a:rPr lang="en-US" sz="1600" dirty="0">
                <a:solidFill>
                  <a:schemeClr val="bg1"/>
                </a:solidFill>
              </a:rPr>
              <a:t>.</a:t>
            </a:r>
            <a:endParaRPr lang="es-ES" sz="1600" dirty="0">
              <a:solidFill>
                <a:schemeClr val="bg1"/>
              </a:solidFill>
            </a:endParaRPr>
          </a:p>
          <a:p>
            <a:pPr lvl="1">
              <a:buChar char="•"/>
            </a:pPr>
            <a:endParaRPr lang="es-ES" sz="1600" dirty="0">
              <a:solidFill>
                <a:schemeClr val="bg1"/>
              </a:solidFill>
            </a:endParaRPr>
          </a:p>
          <a:p>
            <a:pPr lvl="1">
              <a:buFontTx/>
              <a:buChar char="•"/>
            </a:pPr>
            <a:r>
              <a:rPr lang="es-ES" b="1" dirty="0">
                <a:solidFill>
                  <a:schemeClr val="bg1"/>
                </a:solidFill>
              </a:rPr>
              <a:t>Resultado esperado: </a:t>
            </a:r>
            <a:r>
              <a:rPr lang="es-ES" sz="1600" dirty="0">
                <a:solidFill>
                  <a:schemeClr val="bg1"/>
                </a:solidFill>
              </a:rPr>
              <a:t>identificar las variables más indicativas de la eficiencia del tratamiento y segmentar las muestras de agua como base para desarrollar un algoritmo de regresión que permita identificar las dosis óptimas de éste.</a:t>
            </a:r>
          </a:p>
          <a:p>
            <a:pPr lvl="1">
              <a:buChar char="•"/>
            </a:pPr>
            <a:endParaRPr lang="es-ES" sz="1600" dirty="0">
              <a:solidFill>
                <a:schemeClr val="bg1"/>
              </a:solidFill>
            </a:endParaRPr>
          </a:p>
        </p:txBody>
      </p:sp>
    </p:spTree>
    <p:extLst>
      <p:ext uri="{BB962C8B-B14F-4D97-AF65-F5344CB8AC3E}">
        <p14:creationId xmlns:p14="http://schemas.microsoft.com/office/powerpoint/2010/main" val="13096335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ángulo: esquinas redondeadas 32">
            <a:extLst>
              <a:ext uri="{FF2B5EF4-FFF2-40B4-BE49-F238E27FC236}">
                <a16:creationId xmlns:a16="http://schemas.microsoft.com/office/drawing/2014/main" id="{B00D0587-1579-C25A-AC4B-1EBB75BC9F64}"/>
              </a:ext>
            </a:extLst>
          </p:cNvPr>
          <p:cNvSpPr/>
          <p:nvPr/>
        </p:nvSpPr>
        <p:spPr>
          <a:xfrm>
            <a:off x="1207610" y="1144255"/>
            <a:ext cx="5426103" cy="4684143"/>
          </a:xfrm>
          <a:prstGeom prst="roundRect">
            <a:avLst/>
          </a:prstGeom>
          <a:solidFill>
            <a:schemeClr val="bg1">
              <a:lumMod val="8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1 Título">
            <a:extLst>
              <a:ext uri="{FF2B5EF4-FFF2-40B4-BE49-F238E27FC236}">
                <a16:creationId xmlns:a16="http://schemas.microsoft.com/office/drawing/2014/main" id="{D3A55FFD-C3EC-BF2D-BBCA-8BC8C2358C90}"/>
              </a:ext>
            </a:extLst>
          </p:cNvPr>
          <p:cNvSpPr txBox="1">
            <a:spLocks/>
          </p:cNvSpPr>
          <p:nvPr/>
        </p:nvSpPr>
        <p:spPr>
          <a:xfrm>
            <a:off x="5583987" y="134964"/>
            <a:ext cx="5814474" cy="1009291"/>
          </a:xfrm>
        </p:spPr>
        <p:txBody>
          <a:bodyPr/>
          <a:lstStyle>
            <a:lvl1pPr>
              <a:defRPr>
                <a:latin typeface="+mj-lt"/>
                <a:ea typeface="+mj-ea"/>
                <a:cs typeface="+mj-cs"/>
              </a:defRPr>
            </a:lvl1pPr>
          </a:lstStyle>
          <a:p>
            <a:pPr algn="r"/>
            <a:r>
              <a:rPr lang="es-ES" altLang="es-ES" sz="2300" b="1" kern="0" dirty="0">
                <a:solidFill>
                  <a:sysClr val="windowText" lastClr="000000"/>
                </a:solidFill>
                <a:latin typeface="Arial" panose="020B0604020202020204" pitchFamily="34" charset="0"/>
                <a:ea typeface="Source Sans Pro" panose="020B0503030403020204" pitchFamily="34" charset="0"/>
                <a:cs typeface="Arial" panose="020B0604020202020204" pitchFamily="34" charset="0"/>
              </a:rPr>
              <a:t>4. Resultados y Discusión</a:t>
            </a:r>
            <a:br>
              <a:rPr lang="es-ES" altLang="es-ES" sz="2500" b="1" kern="0" dirty="0">
                <a:solidFill>
                  <a:sysClr val="windowText" lastClr="000000"/>
                </a:solidFill>
                <a:latin typeface="Arial" panose="020B0604020202020204" pitchFamily="34" charset="0"/>
                <a:ea typeface="Source Sans Pro" panose="020B0503030403020204" pitchFamily="34" charset="0"/>
                <a:cs typeface="Arial" panose="020B0604020202020204" pitchFamily="34" charset="0"/>
              </a:rPr>
            </a:br>
            <a:endParaRPr lang="es-ES" altLang="es-ES" sz="2500" b="1" kern="0" dirty="0">
              <a:solidFill>
                <a:sysClr val="windowText" lastClr="000000"/>
              </a:solidFill>
              <a:latin typeface="Arial" panose="020B0604020202020204" pitchFamily="34" charset="0"/>
              <a:ea typeface="Source Sans Pro" panose="020B0503030403020204" pitchFamily="34" charset="0"/>
              <a:cs typeface="Arial" panose="020B0604020202020204" pitchFamily="34" charset="0"/>
            </a:endParaRPr>
          </a:p>
        </p:txBody>
      </p:sp>
      <p:pic>
        <p:nvPicPr>
          <p:cNvPr id="1026" name="Imagen 1">
            <a:extLst>
              <a:ext uri="{FF2B5EF4-FFF2-40B4-BE49-F238E27FC236}">
                <a16:creationId xmlns:a16="http://schemas.microsoft.com/office/drawing/2014/main" id="{C9FE42A3-C8AF-16B7-0873-A775EDD29D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2674" y="1450270"/>
            <a:ext cx="4755982" cy="395746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 name="CuadroTexto 28">
            <a:extLst>
              <a:ext uri="{FF2B5EF4-FFF2-40B4-BE49-F238E27FC236}">
                <a16:creationId xmlns:a16="http://schemas.microsoft.com/office/drawing/2014/main" id="{A7A5D05E-9BE0-D4F4-AB4B-42A9D7AFF6A1}"/>
              </a:ext>
            </a:extLst>
          </p:cNvPr>
          <p:cNvSpPr txBox="1"/>
          <p:nvPr/>
        </p:nvSpPr>
        <p:spPr>
          <a:xfrm>
            <a:off x="6849600" y="2487197"/>
            <a:ext cx="4839191" cy="892552"/>
          </a:xfrm>
          <a:prstGeom prst="rect">
            <a:avLst/>
          </a:prstGeom>
          <a:noFill/>
        </p:spPr>
        <p:txBody>
          <a:bodyPr wrap="square" rtlCol="0">
            <a:spAutoFit/>
          </a:bodyPr>
          <a:lstStyle/>
          <a:p>
            <a:pPr algn="just"/>
            <a:r>
              <a:rPr lang="es-ES" sz="1300" dirty="0">
                <a:latin typeface="Arial" panose="020B0604020202020204" pitchFamily="34" charset="0"/>
                <a:ea typeface="Times New Roman" panose="02020603050405020304" pitchFamily="18" charset="0"/>
                <a:cs typeface="Arial" panose="020B0604020202020204" pitchFamily="34" charset="0"/>
              </a:rPr>
              <a:t>El análisis de componentes principales (PCA) permitió identificar las variables fisicoquímicas más influyentes en la dosificación de coagulantes. Para el G1 se seleccionaron 30 componentes que explicaron más del 90% de la varianza</a:t>
            </a:r>
            <a:endParaRPr lang="es-ES"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6728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esquinas redondeadas 5">
            <a:extLst>
              <a:ext uri="{FF2B5EF4-FFF2-40B4-BE49-F238E27FC236}">
                <a16:creationId xmlns:a16="http://schemas.microsoft.com/office/drawing/2014/main" id="{7B1267C6-8ECE-14E7-1426-D7B202763011}"/>
              </a:ext>
            </a:extLst>
          </p:cNvPr>
          <p:cNvSpPr/>
          <p:nvPr/>
        </p:nvSpPr>
        <p:spPr>
          <a:xfrm>
            <a:off x="733245" y="984557"/>
            <a:ext cx="10696755" cy="3742911"/>
          </a:xfrm>
          <a:prstGeom prst="roundRect">
            <a:avLst/>
          </a:prstGeom>
          <a:solidFill>
            <a:schemeClr val="bg1">
              <a:lumMod val="8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1">
            <a:extLst>
              <a:ext uri="{FF2B5EF4-FFF2-40B4-BE49-F238E27FC236}">
                <a16:creationId xmlns:a16="http://schemas.microsoft.com/office/drawing/2014/main" id="{85A94DBB-A293-DEC2-4182-CAB40F2E54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9524" y="1300469"/>
            <a:ext cx="4534529" cy="311108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0" name="Imagen 1">
            <a:extLst>
              <a:ext uri="{FF2B5EF4-FFF2-40B4-BE49-F238E27FC236}">
                <a16:creationId xmlns:a16="http://schemas.microsoft.com/office/drawing/2014/main" id="{DCE34AC0-4CC4-D6A1-1E56-AB6285FFC1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31577" y="1300469"/>
            <a:ext cx="4880899" cy="311108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1 Título">
            <a:extLst>
              <a:ext uri="{FF2B5EF4-FFF2-40B4-BE49-F238E27FC236}">
                <a16:creationId xmlns:a16="http://schemas.microsoft.com/office/drawing/2014/main" id="{4F4553D1-1BF9-CE7A-7C12-47DC94CA2B3F}"/>
              </a:ext>
            </a:extLst>
          </p:cNvPr>
          <p:cNvSpPr txBox="1">
            <a:spLocks/>
          </p:cNvSpPr>
          <p:nvPr/>
        </p:nvSpPr>
        <p:spPr>
          <a:xfrm>
            <a:off x="4971139" y="133222"/>
            <a:ext cx="5814474" cy="185955"/>
          </a:xfrm>
        </p:spPr>
        <p:txBody>
          <a:bodyPr/>
          <a:lstStyle>
            <a:lvl1pPr>
              <a:defRPr>
                <a:latin typeface="+mj-lt"/>
                <a:ea typeface="+mj-ea"/>
                <a:cs typeface="+mj-cs"/>
              </a:defRPr>
            </a:lvl1pPr>
          </a:lstStyle>
          <a:p>
            <a:pPr algn="r"/>
            <a:r>
              <a:rPr lang="es-ES" altLang="es-ES" sz="2300" b="1" kern="0" dirty="0">
                <a:solidFill>
                  <a:sysClr val="windowText" lastClr="000000"/>
                </a:solidFill>
                <a:latin typeface="Arial" panose="020B0604020202020204" pitchFamily="34" charset="0"/>
                <a:ea typeface="Source Sans Pro" panose="020B0503030403020204" pitchFamily="34" charset="0"/>
                <a:cs typeface="Arial" panose="020B0604020202020204" pitchFamily="34" charset="0"/>
              </a:rPr>
              <a:t>4. Resultados y Discusión</a:t>
            </a:r>
            <a:br>
              <a:rPr lang="es-ES" altLang="es-ES" sz="2500" b="1" kern="0" dirty="0">
                <a:solidFill>
                  <a:sysClr val="windowText" lastClr="000000"/>
                </a:solidFill>
                <a:latin typeface="Arial" panose="020B0604020202020204" pitchFamily="34" charset="0"/>
                <a:ea typeface="Source Sans Pro" panose="020B0503030403020204" pitchFamily="34" charset="0"/>
                <a:cs typeface="Arial" panose="020B0604020202020204" pitchFamily="34" charset="0"/>
              </a:rPr>
            </a:br>
            <a:endParaRPr lang="es-ES" altLang="es-ES" sz="2500" b="1" kern="0" dirty="0">
              <a:solidFill>
                <a:sysClr val="windowText" lastClr="000000"/>
              </a:solidFill>
              <a:latin typeface="Arial" panose="020B0604020202020204" pitchFamily="34" charset="0"/>
              <a:ea typeface="Source Sans Pro" panose="020B0503030403020204" pitchFamily="34" charset="0"/>
              <a:cs typeface="Arial" panose="020B0604020202020204" pitchFamily="34" charset="0"/>
            </a:endParaRPr>
          </a:p>
        </p:txBody>
      </p:sp>
      <p:sp>
        <p:nvSpPr>
          <p:cNvPr id="8" name="CuadroTexto 7">
            <a:extLst>
              <a:ext uri="{FF2B5EF4-FFF2-40B4-BE49-F238E27FC236}">
                <a16:creationId xmlns:a16="http://schemas.microsoft.com/office/drawing/2014/main" id="{3C3AFABD-8DA8-7A01-3994-DD24A0DD9D3F}"/>
              </a:ext>
            </a:extLst>
          </p:cNvPr>
          <p:cNvSpPr txBox="1"/>
          <p:nvPr/>
        </p:nvSpPr>
        <p:spPr>
          <a:xfrm>
            <a:off x="733245" y="4885425"/>
            <a:ext cx="10446589" cy="892552"/>
          </a:xfrm>
          <a:prstGeom prst="rect">
            <a:avLst/>
          </a:prstGeom>
          <a:noFill/>
        </p:spPr>
        <p:txBody>
          <a:bodyPr wrap="square" rtlCol="0">
            <a:spAutoFit/>
          </a:bodyPr>
          <a:lstStyle/>
          <a:p>
            <a:pPr algn="just"/>
            <a:r>
              <a:rPr lang="es-ES" sz="1300" dirty="0">
                <a:latin typeface="Arial" panose="020B0604020202020204" pitchFamily="34" charset="0"/>
                <a:ea typeface="Times New Roman" panose="02020603050405020304" pitchFamily="18" charset="0"/>
                <a:cs typeface="Arial" panose="020B0604020202020204" pitchFamily="34" charset="0"/>
              </a:rPr>
              <a:t>Respecto a las variables, clave se encontró que aquellas pertenecientes al primer componente (Oxígeno disuelto mg/l, Alcalinidad mg/l , Conductividad </a:t>
            </a:r>
            <a:r>
              <a:rPr lang="es-ES" sz="1300" dirty="0" err="1">
                <a:latin typeface="Arial" panose="020B0604020202020204" pitchFamily="34" charset="0"/>
                <a:ea typeface="Times New Roman" panose="02020603050405020304" pitchFamily="18" charset="0"/>
                <a:cs typeface="Arial" panose="020B0604020202020204" pitchFamily="34" charset="0"/>
              </a:rPr>
              <a:t>us</a:t>
            </a:r>
            <a:r>
              <a:rPr lang="es-ES" sz="1300" dirty="0">
                <a:latin typeface="Arial" panose="020B0604020202020204" pitchFamily="34" charset="0"/>
                <a:ea typeface="Times New Roman" panose="02020603050405020304" pitchFamily="18" charset="0"/>
                <a:cs typeface="Arial" panose="020B0604020202020204" pitchFamily="34" charset="0"/>
              </a:rPr>
              <a:t>/cm , pH, Materia Orgánica mg/l y  Total mg/l). Estas variables, correspondientes tanto al agua captada (BN) como al agua cruda logran el mayor grado de importancia dentro de un modelo de predicción de dosis usando como base un modelo </a:t>
            </a:r>
            <a:r>
              <a:rPr lang="es-ES" sz="1300" dirty="0" err="1">
                <a:latin typeface="Arial" panose="020B0604020202020204" pitchFamily="34" charset="0"/>
                <a:ea typeface="Times New Roman" panose="02020603050405020304" pitchFamily="18" charset="0"/>
                <a:cs typeface="Arial" panose="020B0604020202020204" pitchFamily="34" charset="0"/>
              </a:rPr>
              <a:t>Ramdom</a:t>
            </a:r>
            <a:r>
              <a:rPr lang="es-ES" sz="1300" dirty="0">
                <a:latin typeface="Arial" panose="020B0604020202020204" pitchFamily="34" charset="0"/>
                <a:ea typeface="Times New Roman" panose="02020603050405020304" pitchFamily="18" charset="0"/>
                <a:cs typeface="Arial" panose="020B0604020202020204" pitchFamily="34" charset="0"/>
              </a:rPr>
              <a:t> Forest, esto indica que estas variables tienen un impacto directo en la cantidad de coagulante necesario para su tratamiento.</a:t>
            </a:r>
            <a:endParaRPr lang="es-ES"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005810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ángulo: esquinas redondeadas 10">
            <a:extLst>
              <a:ext uri="{FF2B5EF4-FFF2-40B4-BE49-F238E27FC236}">
                <a16:creationId xmlns:a16="http://schemas.microsoft.com/office/drawing/2014/main" id="{E3D9B1D4-3B84-84DB-6129-C40EAD35F26E}"/>
              </a:ext>
            </a:extLst>
          </p:cNvPr>
          <p:cNvSpPr/>
          <p:nvPr/>
        </p:nvSpPr>
        <p:spPr>
          <a:xfrm>
            <a:off x="6304410" y="1240445"/>
            <a:ext cx="5039325" cy="3348997"/>
          </a:xfrm>
          <a:prstGeom prst="roundRect">
            <a:avLst/>
          </a:prstGeom>
          <a:solidFill>
            <a:schemeClr val="bg1">
              <a:lumMod val="8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 name="Rectángulo: esquinas redondeadas 9">
            <a:extLst>
              <a:ext uri="{FF2B5EF4-FFF2-40B4-BE49-F238E27FC236}">
                <a16:creationId xmlns:a16="http://schemas.microsoft.com/office/drawing/2014/main" id="{ADE4146C-6A01-AE0C-2B3B-F68455AF430E}"/>
              </a:ext>
            </a:extLst>
          </p:cNvPr>
          <p:cNvSpPr/>
          <p:nvPr/>
        </p:nvSpPr>
        <p:spPr>
          <a:xfrm>
            <a:off x="574985" y="3743057"/>
            <a:ext cx="5039325" cy="2003590"/>
          </a:xfrm>
          <a:prstGeom prst="roundRect">
            <a:avLst/>
          </a:prstGeom>
          <a:solidFill>
            <a:schemeClr val="bg1">
              <a:lumMod val="8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 name="CuadroTexto 4">
            <a:extLst>
              <a:ext uri="{FF2B5EF4-FFF2-40B4-BE49-F238E27FC236}">
                <a16:creationId xmlns:a16="http://schemas.microsoft.com/office/drawing/2014/main" id="{A286986A-4222-1426-84D6-E1C03AB19992}"/>
              </a:ext>
            </a:extLst>
          </p:cNvPr>
          <p:cNvSpPr txBox="1"/>
          <p:nvPr/>
        </p:nvSpPr>
        <p:spPr>
          <a:xfrm>
            <a:off x="646894" y="1361418"/>
            <a:ext cx="4625915" cy="1692771"/>
          </a:xfrm>
          <a:prstGeom prst="rect">
            <a:avLst/>
          </a:prstGeom>
          <a:noFill/>
        </p:spPr>
        <p:txBody>
          <a:bodyPr wrap="square">
            <a:spAutoFit/>
          </a:bodyPr>
          <a:lstStyle/>
          <a:p>
            <a:pPr algn="just"/>
            <a:r>
              <a:rPr lang="es-CO" sz="1300" dirty="0">
                <a:latin typeface="Arial" panose="020B0604020202020204" pitchFamily="34" charset="0"/>
                <a:ea typeface="Times New Roman" panose="02020603050405020304" pitchFamily="18" charset="0"/>
                <a:cs typeface="Arial" panose="020B0604020202020204" pitchFamily="34" charset="0"/>
              </a:rPr>
              <a:t>El análisis de K-</a:t>
            </a:r>
            <a:r>
              <a:rPr lang="es-CO" sz="1300" dirty="0" err="1">
                <a:latin typeface="Arial" panose="020B0604020202020204" pitchFamily="34" charset="0"/>
                <a:ea typeface="Times New Roman" panose="02020603050405020304" pitchFamily="18" charset="0"/>
                <a:cs typeface="Arial" panose="020B0604020202020204" pitchFamily="34" charset="0"/>
              </a:rPr>
              <a:t>Means</a:t>
            </a:r>
            <a:r>
              <a:rPr lang="es-CO" sz="1300" dirty="0">
                <a:latin typeface="Arial" panose="020B0604020202020204" pitchFamily="34" charset="0"/>
                <a:ea typeface="Times New Roman" panose="02020603050405020304" pitchFamily="18" charset="0"/>
                <a:cs typeface="Arial" panose="020B0604020202020204" pitchFamily="34" charset="0"/>
              </a:rPr>
              <a:t> </a:t>
            </a:r>
            <a:r>
              <a:rPr lang="es-CO" sz="1300" dirty="0" err="1">
                <a:latin typeface="Arial" panose="020B0604020202020204" pitchFamily="34" charset="0"/>
                <a:ea typeface="Times New Roman" panose="02020603050405020304" pitchFamily="18" charset="0"/>
                <a:cs typeface="Arial" panose="020B0604020202020204" pitchFamily="34" charset="0"/>
              </a:rPr>
              <a:t>clustering</a:t>
            </a:r>
            <a:r>
              <a:rPr lang="es-CO" sz="1300" dirty="0">
                <a:latin typeface="Arial" panose="020B0604020202020204" pitchFamily="34" charset="0"/>
                <a:ea typeface="Times New Roman" panose="02020603050405020304" pitchFamily="18" charset="0"/>
                <a:cs typeface="Arial" panose="020B0604020202020204" pitchFamily="34" charset="0"/>
              </a:rPr>
              <a:t> aplicado a los componentes principales permitió agrupar los datos en tres clusters, cada uno reflejando patrones operacionales distintos. El </a:t>
            </a:r>
            <a:r>
              <a:rPr lang="es-CO" sz="1300" dirty="0" err="1">
                <a:latin typeface="Arial" panose="020B0604020202020204" pitchFamily="34" charset="0"/>
                <a:ea typeface="Times New Roman" panose="02020603050405020304" pitchFamily="18" charset="0"/>
                <a:cs typeface="Arial" panose="020B0604020202020204" pitchFamily="34" charset="0"/>
              </a:rPr>
              <a:t>Cluster</a:t>
            </a:r>
            <a:r>
              <a:rPr lang="es-CO" sz="1300" dirty="0">
                <a:latin typeface="Arial" panose="020B0604020202020204" pitchFamily="34" charset="0"/>
                <a:ea typeface="Times New Roman" panose="02020603050405020304" pitchFamily="18" charset="0"/>
                <a:cs typeface="Arial" panose="020B0604020202020204" pitchFamily="34" charset="0"/>
              </a:rPr>
              <a:t> 0 representó días con condiciones más estables, caracterizados por niveles de oxígeno disuelto</a:t>
            </a:r>
            <a:r>
              <a:rPr lang="es-CO" sz="1300" b="1" dirty="0">
                <a:latin typeface="Arial" panose="020B0604020202020204" pitchFamily="34" charset="0"/>
                <a:ea typeface="Times New Roman" panose="02020603050405020304" pitchFamily="18" charset="0"/>
                <a:cs typeface="Arial" panose="020B0604020202020204" pitchFamily="34" charset="0"/>
              </a:rPr>
              <a:t> </a:t>
            </a:r>
            <a:r>
              <a:rPr lang="es-CO" sz="1300" dirty="0">
                <a:latin typeface="Arial" panose="020B0604020202020204" pitchFamily="34" charset="0"/>
                <a:ea typeface="Times New Roman" panose="02020603050405020304" pitchFamily="18" charset="0"/>
                <a:cs typeface="Arial" panose="020B0604020202020204" pitchFamily="34" charset="0"/>
              </a:rPr>
              <a:t>de</a:t>
            </a:r>
            <a:r>
              <a:rPr lang="es-CO" sz="1300" b="1" dirty="0">
                <a:latin typeface="Arial" panose="020B0604020202020204" pitchFamily="34" charset="0"/>
                <a:ea typeface="Times New Roman" panose="02020603050405020304" pitchFamily="18" charset="0"/>
                <a:cs typeface="Arial" panose="020B0604020202020204" pitchFamily="34" charset="0"/>
              </a:rPr>
              <a:t> </a:t>
            </a:r>
            <a:r>
              <a:rPr lang="es-CO" sz="1300" dirty="0">
                <a:latin typeface="Arial" panose="020B0604020202020204" pitchFamily="34" charset="0"/>
                <a:ea typeface="Times New Roman" panose="02020603050405020304" pitchFamily="18" charset="0"/>
                <a:cs typeface="Arial" panose="020B0604020202020204" pitchFamily="34" charset="0"/>
              </a:rPr>
              <a:t>1.05 mg/L, turbidez</a:t>
            </a:r>
            <a:r>
              <a:rPr lang="es-CO" sz="1300" b="1" dirty="0">
                <a:latin typeface="Arial" panose="020B0604020202020204" pitchFamily="34" charset="0"/>
                <a:ea typeface="Times New Roman" panose="02020603050405020304" pitchFamily="18" charset="0"/>
                <a:cs typeface="Arial" panose="020B0604020202020204" pitchFamily="34" charset="0"/>
              </a:rPr>
              <a:t> </a:t>
            </a:r>
            <a:r>
              <a:rPr lang="es-CO" sz="1300" dirty="0">
                <a:latin typeface="Arial" panose="020B0604020202020204" pitchFamily="34" charset="0"/>
                <a:ea typeface="Times New Roman" panose="02020603050405020304" pitchFamily="18" charset="0"/>
                <a:cs typeface="Arial" panose="020B0604020202020204" pitchFamily="34" charset="0"/>
              </a:rPr>
              <a:t>de 27.9 UNT</a:t>
            </a:r>
            <a:r>
              <a:rPr lang="es-CO" sz="1300" b="1" dirty="0">
                <a:latin typeface="Arial" panose="020B0604020202020204" pitchFamily="34" charset="0"/>
                <a:ea typeface="Times New Roman" panose="02020603050405020304" pitchFamily="18" charset="0"/>
                <a:cs typeface="Arial" panose="020B0604020202020204" pitchFamily="34" charset="0"/>
              </a:rPr>
              <a:t>, y </a:t>
            </a:r>
            <a:r>
              <a:rPr lang="es-CO" sz="1300" dirty="0">
                <a:latin typeface="Arial" panose="020B0604020202020204" pitchFamily="34" charset="0"/>
                <a:ea typeface="Times New Roman" panose="02020603050405020304" pitchFamily="18" charset="0"/>
                <a:cs typeface="Arial" panose="020B0604020202020204" pitchFamily="34" charset="0"/>
              </a:rPr>
              <a:t>materia orgánica de</a:t>
            </a:r>
            <a:r>
              <a:rPr lang="es-CO" sz="1300" b="1" dirty="0">
                <a:latin typeface="Arial" panose="020B0604020202020204" pitchFamily="34" charset="0"/>
                <a:ea typeface="Times New Roman" panose="02020603050405020304" pitchFamily="18" charset="0"/>
                <a:cs typeface="Arial" panose="020B0604020202020204" pitchFamily="34" charset="0"/>
              </a:rPr>
              <a:t> </a:t>
            </a:r>
            <a:r>
              <a:rPr lang="es-CO" sz="1300" dirty="0">
                <a:latin typeface="Arial" panose="020B0604020202020204" pitchFamily="34" charset="0"/>
                <a:ea typeface="Times New Roman" panose="02020603050405020304" pitchFamily="18" charset="0"/>
                <a:cs typeface="Arial" panose="020B0604020202020204" pitchFamily="34" charset="0"/>
              </a:rPr>
              <a:t>8.46 mg/L, lo que sugiere que estos días requieren un manejo estándar de la dosificación de coagulantes. </a:t>
            </a:r>
            <a:endParaRPr lang="es-ES" sz="1300" dirty="0">
              <a:latin typeface="Arial" panose="020B0604020202020204" pitchFamily="34" charset="0"/>
              <a:ea typeface="Times New Roman" panose="02020603050405020304" pitchFamily="18" charset="0"/>
              <a:cs typeface="Arial" panose="020B0604020202020204" pitchFamily="34" charset="0"/>
            </a:endParaRPr>
          </a:p>
        </p:txBody>
      </p:sp>
      <p:sp>
        <p:nvSpPr>
          <p:cNvPr id="7" name="CuadroTexto 6">
            <a:extLst>
              <a:ext uri="{FF2B5EF4-FFF2-40B4-BE49-F238E27FC236}">
                <a16:creationId xmlns:a16="http://schemas.microsoft.com/office/drawing/2014/main" id="{D31D1BD7-F9EC-FBBE-77C9-6AB14972B776}"/>
              </a:ext>
            </a:extLst>
          </p:cNvPr>
          <p:cNvSpPr txBox="1"/>
          <p:nvPr/>
        </p:nvSpPr>
        <p:spPr>
          <a:xfrm>
            <a:off x="7382054" y="82812"/>
            <a:ext cx="3961681" cy="446276"/>
          </a:xfrm>
          <a:prstGeom prst="rect">
            <a:avLst/>
          </a:prstGeom>
          <a:noFill/>
        </p:spPr>
        <p:txBody>
          <a:bodyPr wrap="square">
            <a:spAutoFit/>
          </a:bodyPr>
          <a:lstStyle/>
          <a:p>
            <a:r>
              <a:rPr lang="es-ES" altLang="es-ES" sz="2300" b="1" kern="0" dirty="0">
                <a:solidFill>
                  <a:sysClr val="windowText" lastClr="000000"/>
                </a:solidFill>
                <a:latin typeface="Arial" panose="020B0604020202020204" pitchFamily="34" charset="0"/>
                <a:ea typeface="Source Sans Pro" panose="020B0503030403020204" pitchFamily="34" charset="0"/>
                <a:cs typeface="Arial" panose="020B0604020202020204" pitchFamily="34" charset="0"/>
              </a:rPr>
              <a:t>4. Resultados y Discusión</a:t>
            </a:r>
            <a:endParaRPr lang="es-ES" sz="2300" dirty="0"/>
          </a:p>
        </p:txBody>
      </p:sp>
      <p:graphicFrame>
        <p:nvGraphicFramePr>
          <p:cNvPr id="8" name="Tabla 7">
            <a:extLst>
              <a:ext uri="{FF2B5EF4-FFF2-40B4-BE49-F238E27FC236}">
                <a16:creationId xmlns:a16="http://schemas.microsoft.com/office/drawing/2014/main" id="{126C8668-3098-5CD7-D326-AC1077DEBF81}"/>
              </a:ext>
            </a:extLst>
          </p:cNvPr>
          <p:cNvGraphicFramePr>
            <a:graphicFrameLocks noGrp="1"/>
          </p:cNvGraphicFramePr>
          <p:nvPr>
            <p:extLst>
              <p:ext uri="{D42A27DB-BD31-4B8C-83A1-F6EECF244321}">
                <p14:modId xmlns:p14="http://schemas.microsoft.com/office/powerpoint/2010/main" val="99222653"/>
              </p:ext>
            </p:extLst>
          </p:nvPr>
        </p:nvGraphicFramePr>
        <p:xfrm>
          <a:off x="685711" y="3994926"/>
          <a:ext cx="4765177" cy="1501656"/>
        </p:xfrm>
        <a:graphic>
          <a:graphicData uri="http://schemas.openxmlformats.org/drawingml/2006/table">
            <a:tbl>
              <a:tblPr firstRow="1" firstCol="1" bandRow="1">
                <a:tableStyleId>{91EBBBCC-DAD2-459C-BE2E-F6DE35CF9A28}</a:tableStyleId>
              </a:tblPr>
              <a:tblGrid>
                <a:gridCol w="367635">
                  <a:extLst>
                    <a:ext uri="{9D8B030D-6E8A-4147-A177-3AD203B41FA5}">
                      <a16:colId xmlns:a16="http://schemas.microsoft.com/office/drawing/2014/main" val="1684307806"/>
                    </a:ext>
                  </a:extLst>
                </a:gridCol>
                <a:gridCol w="664930">
                  <a:extLst>
                    <a:ext uri="{9D8B030D-6E8A-4147-A177-3AD203B41FA5}">
                      <a16:colId xmlns:a16="http://schemas.microsoft.com/office/drawing/2014/main" val="4179058801"/>
                    </a:ext>
                  </a:extLst>
                </a:gridCol>
                <a:gridCol w="534570">
                  <a:extLst>
                    <a:ext uri="{9D8B030D-6E8A-4147-A177-3AD203B41FA5}">
                      <a16:colId xmlns:a16="http://schemas.microsoft.com/office/drawing/2014/main" val="606177549"/>
                    </a:ext>
                  </a:extLst>
                </a:gridCol>
                <a:gridCol w="534570">
                  <a:extLst>
                    <a:ext uri="{9D8B030D-6E8A-4147-A177-3AD203B41FA5}">
                      <a16:colId xmlns:a16="http://schemas.microsoft.com/office/drawing/2014/main" val="2872999114"/>
                    </a:ext>
                  </a:extLst>
                </a:gridCol>
                <a:gridCol w="534570">
                  <a:extLst>
                    <a:ext uri="{9D8B030D-6E8A-4147-A177-3AD203B41FA5}">
                      <a16:colId xmlns:a16="http://schemas.microsoft.com/office/drawing/2014/main" val="1170520322"/>
                    </a:ext>
                  </a:extLst>
                </a:gridCol>
                <a:gridCol w="664930">
                  <a:extLst>
                    <a:ext uri="{9D8B030D-6E8A-4147-A177-3AD203B41FA5}">
                      <a16:colId xmlns:a16="http://schemas.microsoft.com/office/drawing/2014/main" val="1581071071"/>
                    </a:ext>
                  </a:extLst>
                </a:gridCol>
                <a:gridCol w="798104">
                  <a:extLst>
                    <a:ext uri="{9D8B030D-6E8A-4147-A177-3AD203B41FA5}">
                      <a16:colId xmlns:a16="http://schemas.microsoft.com/office/drawing/2014/main" val="4152193189"/>
                    </a:ext>
                  </a:extLst>
                </a:gridCol>
                <a:gridCol w="665868">
                  <a:extLst>
                    <a:ext uri="{9D8B030D-6E8A-4147-A177-3AD203B41FA5}">
                      <a16:colId xmlns:a16="http://schemas.microsoft.com/office/drawing/2014/main" val="3206859736"/>
                    </a:ext>
                  </a:extLst>
                </a:gridCol>
              </a:tblGrid>
              <a:tr h="694194">
                <a:tc>
                  <a:txBody>
                    <a:bodyPr/>
                    <a:lstStyle/>
                    <a:p>
                      <a:pPr marL="71755" marR="71755" algn="ctr">
                        <a:spcAft>
                          <a:spcPts val="0"/>
                        </a:spcAft>
                      </a:pPr>
                      <a:r>
                        <a:rPr lang="es-CO" sz="1000">
                          <a:effectLst/>
                          <a:latin typeface="Arial" panose="020B0604020202020204" pitchFamily="34" charset="0"/>
                          <a:cs typeface="Arial" panose="020B0604020202020204" pitchFamily="34" charset="0"/>
                        </a:rPr>
                        <a:t>Clúster</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vert="vert270"/>
                </a:tc>
                <a:tc>
                  <a:txBody>
                    <a:bodyPr/>
                    <a:lstStyle/>
                    <a:p>
                      <a:pPr marL="71755" marR="71755" algn="ctr">
                        <a:spcAft>
                          <a:spcPts val="0"/>
                        </a:spcAft>
                      </a:pPr>
                      <a:r>
                        <a:rPr lang="es-CO" sz="1000" dirty="0">
                          <a:effectLst/>
                          <a:latin typeface="Arial" panose="020B0604020202020204" pitchFamily="34" charset="0"/>
                          <a:cs typeface="Arial" panose="020B0604020202020204" pitchFamily="34" charset="0"/>
                        </a:rPr>
                        <a:t>Oxigeno disuelto mg/l o2 </a:t>
                      </a:r>
                      <a:r>
                        <a:rPr lang="es-CO" sz="1000" dirty="0" err="1">
                          <a:effectLst/>
                          <a:latin typeface="Arial" panose="020B0604020202020204" pitchFamily="34" charset="0"/>
                          <a:cs typeface="Arial" panose="020B0604020202020204" pitchFamily="34" charset="0"/>
                        </a:rPr>
                        <a:t>bn</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vert="vert270"/>
                </a:tc>
                <a:tc>
                  <a:txBody>
                    <a:bodyPr/>
                    <a:lstStyle/>
                    <a:p>
                      <a:pPr marL="71755" algn="ctr">
                        <a:spcAft>
                          <a:spcPts val="0"/>
                        </a:spcAft>
                      </a:pPr>
                      <a:r>
                        <a:rPr lang="es-CO" sz="1000" dirty="0">
                          <a:effectLst/>
                          <a:latin typeface="Arial" panose="020B0604020202020204" pitchFamily="34" charset="0"/>
                          <a:cs typeface="Arial" panose="020B0604020202020204" pitchFamily="34" charset="0"/>
                        </a:rPr>
                        <a:t>Turbiedad </a:t>
                      </a:r>
                      <a:r>
                        <a:rPr lang="es-CO" sz="1000" dirty="0" err="1">
                          <a:effectLst/>
                          <a:latin typeface="Arial" panose="020B0604020202020204" pitchFamily="34" charset="0"/>
                          <a:cs typeface="Arial" panose="020B0604020202020204" pitchFamily="34" charset="0"/>
                        </a:rPr>
                        <a:t>unt</a:t>
                      </a:r>
                      <a:endParaRPr lang="es-ES" sz="1000" dirty="0">
                        <a:effectLst/>
                        <a:latin typeface="Arial" panose="020B0604020202020204" pitchFamily="34" charset="0"/>
                        <a:cs typeface="Arial" panose="020B0604020202020204" pitchFamily="34" charset="0"/>
                      </a:endParaRPr>
                    </a:p>
                    <a:p>
                      <a:pPr marL="71755" algn="ctr">
                        <a:spcAft>
                          <a:spcPts val="0"/>
                        </a:spcAft>
                      </a:pPr>
                      <a:r>
                        <a:rPr lang="es-CO" sz="1000" dirty="0">
                          <a:effectLst/>
                          <a:latin typeface="Arial" panose="020B0604020202020204" pitchFamily="34" charset="0"/>
                          <a:cs typeface="Arial" panose="020B0604020202020204" pitchFamily="34" charset="0"/>
                        </a:rPr>
                        <a:t> </a:t>
                      </a:r>
                      <a:r>
                        <a:rPr lang="es-CO" sz="1000" dirty="0" err="1">
                          <a:effectLst/>
                          <a:latin typeface="Arial" panose="020B0604020202020204" pitchFamily="34" charset="0"/>
                          <a:cs typeface="Arial" panose="020B0604020202020204" pitchFamily="34" charset="0"/>
                        </a:rPr>
                        <a:t>bn</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vert="vert270"/>
                </a:tc>
                <a:tc>
                  <a:txBody>
                    <a:bodyPr/>
                    <a:lstStyle/>
                    <a:p>
                      <a:pPr marL="71755" marR="71755" algn="ctr">
                        <a:spcAft>
                          <a:spcPts val="0"/>
                        </a:spcAft>
                      </a:pPr>
                      <a:r>
                        <a:rPr lang="es-CO" sz="1000" dirty="0">
                          <a:effectLst/>
                          <a:latin typeface="Arial" panose="020B0604020202020204" pitchFamily="34" charset="0"/>
                          <a:cs typeface="Arial" panose="020B0604020202020204" pitchFamily="34" charset="0"/>
                        </a:rPr>
                        <a:t>Conductividad   </a:t>
                      </a:r>
                      <a:r>
                        <a:rPr lang="es-CO" sz="1000" dirty="0" err="1">
                          <a:effectLst/>
                          <a:latin typeface="Arial" panose="020B0604020202020204" pitchFamily="34" charset="0"/>
                          <a:cs typeface="Arial" panose="020B0604020202020204" pitchFamily="34" charset="0"/>
                        </a:rPr>
                        <a:t>us</a:t>
                      </a:r>
                      <a:r>
                        <a:rPr lang="es-CO" sz="1000" dirty="0">
                          <a:effectLst/>
                          <a:latin typeface="Arial" panose="020B0604020202020204" pitchFamily="34" charset="0"/>
                          <a:cs typeface="Arial" panose="020B0604020202020204" pitchFamily="34" charset="0"/>
                        </a:rPr>
                        <a:t>/cm </a:t>
                      </a:r>
                      <a:r>
                        <a:rPr lang="es-CO" sz="1000" dirty="0" err="1">
                          <a:effectLst/>
                          <a:latin typeface="Arial" panose="020B0604020202020204" pitchFamily="34" charset="0"/>
                          <a:cs typeface="Arial" panose="020B0604020202020204" pitchFamily="34" charset="0"/>
                        </a:rPr>
                        <a:t>bn</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vert="vert270"/>
                </a:tc>
                <a:tc>
                  <a:txBody>
                    <a:bodyPr/>
                    <a:lstStyle/>
                    <a:p>
                      <a:pPr marL="71755" marR="71755" algn="ctr">
                        <a:spcAft>
                          <a:spcPts val="0"/>
                        </a:spcAft>
                      </a:pPr>
                      <a:r>
                        <a:rPr lang="es-CO" sz="1000">
                          <a:effectLst/>
                          <a:latin typeface="Arial" panose="020B0604020202020204" pitchFamily="34" charset="0"/>
                          <a:cs typeface="Arial" panose="020B0604020202020204" pitchFamily="34" charset="0"/>
                        </a:rPr>
                        <a:t>Ph bn</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vert="vert270"/>
                </a:tc>
                <a:tc>
                  <a:txBody>
                    <a:bodyPr/>
                    <a:lstStyle/>
                    <a:p>
                      <a:pPr marL="71755" marR="71755" algn="ctr">
                        <a:spcAft>
                          <a:spcPts val="0"/>
                        </a:spcAft>
                      </a:pPr>
                      <a:r>
                        <a:rPr lang="es-CO" sz="1000">
                          <a:effectLst/>
                          <a:latin typeface="Arial" panose="020B0604020202020204" pitchFamily="34" charset="0"/>
                          <a:cs typeface="Arial" panose="020B0604020202020204" pitchFamily="34" charset="0"/>
                        </a:rPr>
                        <a:t>Materia organica mg/l bn</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vert="vert270"/>
                </a:tc>
                <a:tc>
                  <a:txBody>
                    <a:bodyPr/>
                    <a:lstStyle/>
                    <a:p>
                      <a:pPr marL="71755" marR="71755" algn="ctr">
                        <a:spcAft>
                          <a:spcPts val="0"/>
                        </a:spcAft>
                      </a:pPr>
                      <a:r>
                        <a:rPr lang="es-CO" sz="1000">
                          <a:effectLst/>
                          <a:latin typeface="Arial" panose="020B0604020202020204" pitchFamily="34" charset="0"/>
                          <a:cs typeface="Arial" panose="020B0604020202020204" pitchFamily="34" charset="0"/>
                        </a:rPr>
                        <a:t>Alcalinidad total  mg/l caco3 bn</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vert="vert270"/>
                </a:tc>
                <a:tc>
                  <a:txBody>
                    <a:bodyPr/>
                    <a:lstStyle/>
                    <a:p>
                      <a:pPr marL="71755" marR="71755" algn="ctr">
                        <a:spcAft>
                          <a:spcPts val="0"/>
                        </a:spcAft>
                      </a:pPr>
                      <a:r>
                        <a:rPr lang="es-CO" sz="1000" dirty="0">
                          <a:effectLst/>
                          <a:latin typeface="Arial" panose="020B0604020202020204" pitchFamily="34" charset="0"/>
                          <a:cs typeface="Arial" panose="020B0604020202020204" pitchFamily="34" charset="0"/>
                        </a:rPr>
                        <a:t>Dureza total  mg/l caco3 </a:t>
                      </a:r>
                      <a:r>
                        <a:rPr lang="es-CO" sz="1000" dirty="0" err="1">
                          <a:effectLst/>
                          <a:latin typeface="Arial" panose="020B0604020202020204" pitchFamily="34" charset="0"/>
                          <a:cs typeface="Arial" panose="020B0604020202020204" pitchFamily="34" charset="0"/>
                        </a:rPr>
                        <a:t>bn</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vert="vert270"/>
                </a:tc>
                <a:extLst>
                  <a:ext uri="{0D108BD9-81ED-4DB2-BD59-A6C34878D82A}">
                    <a16:rowId xmlns:a16="http://schemas.microsoft.com/office/drawing/2014/main" val="2574693163"/>
                  </a:ext>
                </a:extLst>
              </a:tr>
              <a:tr h="269154">
                <a:tc>
                  <a:txBody>
                    <a:bodyPr/>
                    <a:lstStyle/>
                    <a:p>
                      <a:pPr algn="ctr"/>
                      <a:r>
                        <a:rPr lang="es-CO" sz="1000">
                          <a:effectLst/>
                          <a:latin typeface="Arial" panose="020B0604020202020204" pitchFamily="34" charset="0"/>
                          <a:cs typeface="Arial" panose="020B0604020202020204" pitchFamily="34" charset="0"/>
                        </a:rPr>
                        <a:t>0</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s-CO" sz="1000" dirty="0">
                          <a:effectLst/>
                          <a:latin typeface="Arial" panose="020B0604020202020204" pitchFamily="34" charset="0"/>
                          <a:cs typeface="Arial" panose="020B0604020202020204" pitchFamily="34" charset="0"/>
                        </a:rPr>
                        <a:t>1,05</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s-CO" sz="1000" dirty="0">
                          <a:effectLst/>
                          <a:latin typeface="Arial" panose="020B0604020202020204" pitchFamily="34" charset="0"/>
                          <a:cs typeface="Arial" panose="020B0604020202020204" pitchFamily="34" charset="0"/>
                        </a:rPr>
                        <a:t>27,9</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s-CO" sz="1000">
                          <a:effectLst/>
                          <a:latin typeface="Arial" panose="020B0604020202020204" pitchFamily="34" charset="0"/>
                          <a:cs typeface="Arial" panose="020B0604020202020204" pitchFamily="34" charset="0"/>
                        </a:rPr>
                        <a:t>152</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s-CO" sz="1000">
                          <a:effectLst/>
                          <a:latin typeface="Arial" panose="020B0604020202020204" pitchFamily="34" charset="0"/>
                          <a:cs typeface="Arial" panose="020B0604020202020204" pitchFamily="34" charset="0"/>
                        </a:rPr>
                        <a:t>6,83</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s-CO" sz="1000" dirty="0">
                          <a:effectLst/>
                          <a:latin typeface="Arial" panose="020B0604020202020204" pitchFamily="34" charset="0"/>
                          <a:cs typeface="Arial" panose="020B0604020202020204" pitchFamily="34" charset="0"/>
                        </a:rPr>
                        <a:t>8,46</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s-CO" sz="1000">
                          <a:effectLst/>
                          <a:latin typeface="Arial" panose="020B0604020202020204" pitchFamily="34" charset="0"/>
                          <a:cs typeface="Arial" panose="020B0604020202020204" pitchFamily="34" charset="0"/>
                        </a:rPr>
                        <a:t>34,6</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s-CO" sz="1000">
                          <a:effectLst/>
                          <a:latin typeface="Arial" panose="020B0604020202020204" pitchFamily="34" charset="0"/>
                          <a:cs typeface="Arial" panose="020B0604020202020204" pitchFamily="34" charset="0"/>
                        </a:rPr>
                        <a:t>33</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981072356"/>
                  </a:ext>
                </a:extLst>
              </a:tr>
              <a:tr h="269154">
                <a:tc>
                  <a:txBody>
                    <a:bodyPr/>
                    <a:lstStyle/>
                    <a:p>
                      <a:pPr algn="ctr"/>
                      <a:r>
                        <a:rPr lang="es-CO" sz="1000">
                          <a:effectLst/>
                          <a:latin typeface="Arial" panose="020B0604020202020204" pitchFamily="34" charset="0"/>
                          <a:cs typeface="Arial" panose="020B0604020202020204" pitchFamily="34" charset="0"/>
                        </a:rPr>
                        <a:t>1</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s-CO" sz="1000">
                          <a:effectLst/>
                          <a:latin typeface="Arial" panose="020B0604020202020204" pitchFamily="34" charset="0"/>
                          <a:cs typeface="Arial" panose="020B0604020202020204" pitchFamily="34" charset="0"/>
                        </a:rPr>
                        <a:t>1,7</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s-CO" sz="1000">
                          <a:effectLst/>
                          <a:latin typeface="Arial" panose="020B0604020202020204" pitchFamily="34" charset="0"/>
                          <a:cs typeface="Arial" panose="020B0604020202020204" pitchFamily="34" charset="0"/>
                        </a:rPr>
                        <a:t>8,1</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s-CO" sz="1000" dirty="0">
                          <a:effectLst/>
                          <a:latin typeface="Arial" panose="020B0604020202020204" pitchFamily="34" charset="0"/>
                          <a:cs typeface="Arial" panose="020B0604020202020204" pitchFamily="34" charset="0"/>
                        </a:rPr>
                        <a:t>140</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s-CO" sz="1000" dirty="0">
                          <a:effectLst/>
                          <a:latin typeface="Arial" panose="020B0604020202020204" pitchFamily="34" charset="0"/>
                          <a:cs typeface="Arial" panose="020B0604020202020204" pitchFamily="34" charset="0"/>
                        </a:rPr>
                        <a:t>6,87</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s-CO" sz="1000" dirty="0">
                          <a:effectLst/>
                          <a:latin typeface="Arial" panose="020B0604020202020204" pitchFamily="34" charset="0"/>
                          <a:cs typeface="Arial" panose="020B0604020202020204" pitchFamily="34" charset="0"/>
                        </a:rPr>
                        <a:t>5,36</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s-CO" sz="1000" dirty="0">
                          <a:effectLst/>
                          <a:latin typeface="Arial" panose="020B0604020202020204" pitchFamily="34" charset="0"/>
                          <a:cs typeface="Arial" panose="020B0604020202020204" pitchFamily="34" charset="0"/>
                        </a:rPr>
                        <a:t>32,8</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s-CO" sz="1000" dirty="0">
                          <a:effectLst/>
                          <a:latin typeface="Arial" panose="020B0604020202020204" pitchFamily="34" charset="0"/>
                          <a:cs typeface="Arial" panose="020B0604020202020204" pitchFamily="34" charset="0"/>
                        </a:rPr>
                        <a:t>26,3</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115022206"/>
                  </a:ext>
                </a:extLst>
              </a:tr>
              <a:tr h="269154">
                <a:tc>
                  <a:txBody>
                    <a:bodyPr/>
                    <a:lstStyle/>
                    <a:p>
                      <a:pPr algn="ctr"/>
                      <a:r>
                        <a:rPr lang="es-CO" sz="1000">
                          <a:effectLst/>
                          <a:latin typeface="Arial" panose="020B0604020202020204" pitchFamily="34" charset="0"/>
                          <a:cs typeface="Arial" panose="020B0604020202020204" pitchFamily="34" charset="0"/>
                        </a:rPr>
                        <a:t>2</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s-CO" sz="1000">
                          <a:effectLst/>
                          <a:latin typeface="Arial" panose="020B0604020202020204" pitchFamily="34" charset="0"/>
                          <a:cs typeface="Arial" panose="020B0604020202020204" pitchFamily="34" charset="0"/>
                        </a:rPr>
                        <a:t>4,94</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s-CO" sz="1000">
                          <a:effectLst/>
                          <a:latin typeface="Arial" panose="020B0604020202020204" pitchFamily="34" charset="0"/>
                          <a:cs typeface="Arial" panose="020B0604020202020204" pitchFamily="34" charset="0"/>
                        </a:rPr>
                        <a:t>9,5</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s-CO" sz="1000">
                          <a:effectLst/>
                          <a:latin typeface="Arial" panose="020B0604020202020204" pitchFamily="34" charset="0"/>
                          <a:cs typeface="Arial" panose="020B0604020202020204" pitchFamily="34" charset="0"/>
                        </a:rPr>
                        <a:t>10,2</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s-CO" sz="1000">
                          <a:effectLst/>
                          <a:latin typeface="Arial" panose="020B0604020202020204" pitchFamily="34" charset="0"/>
                          <a:cs typeface="Arial" panose="020B0604020202020204" pitchFamily="34" charset="0"/>
                        </a:rPr>
                        <a:t>6,44</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s-CO" sz="1000">
                          <a:effectLst/>
                          <a:latin typeface="Arial" panose="020B0604020202020204" pitchFamily="34" charset="0"/>
                          <a:cs typeface="Arial" panose="020B0604020202020204" pitchFamily="34" charset="0"/>
                        </a:rPr>
                        <a:t>2,75</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s-CO" sz="1000" dirty="0">
                          <a:effectLst/>
                          <a:latin typeface="Arial" panose="020B0604020202020204" pitchFamily="34" charset="0"/>
                          <a:cs typeface="Arial" panose="020B0604020202020204" pitchFamily="34" charset="0"/>
                        </a:rPr>
                        <a:t>2,18</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s-CO" sz="1000" dirty="0">
                          <a:effectLst/>
                          <a:latin typeface="Arial" panose="020B0604020202020204" pitchFamily="34" charset="0"/>
                          <a:cs typeface="Arial" panose="020B0604020202020204" pitchFamily="34" charset="0"/>
                        </a:rPr>
                        <a:t>656</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78092083"/>
                  </a:ext>
                </a:extLst>
              </a:tr>
            </a:tbl>
          </a:graphicData>
        </a:graphic>
      </p:graphicFrame>
      <p:sp>
        <p:nvSpPr>
          <p:cNvPr id="9" name="CuadroTexto 8">
            <a:extLst>
              <a:ext uri="{FF2B5EF4-FFF2-40B4-BE49-F238E27FC236}">
                <a16:creationId xmlns:a16="http://schemas.microsoft.com/office/drawing/2014/main" id="{C40E9255-C1C2-460A-6D15-E173F62A3F84}"/>
              </a:ext>
            </a:extLst>
          </p:cNvPr>
          <p:cNvSpPr txBox="1"/>
          <p:nvPr/>
        </p:nvSpPr>
        <p:spPr>
          <a:xfrm>
            <a:off x="965051" y="3252429"/>
            <a:ext cx="3817071" cy="292388"/>
          </a:xfrm>
          <a:prstGeom prst="rect">
            <a:avLst/>
          </a:prstGeom>
          <a:noFill/>
        </p:spPr>
        <p:txBody>
          <a:bodyPr wrap="none" rtlCol="0">
            <a:spAutoFit/>
          </a:bodyPr>
          <a:lstStyle/>
          <a:p>
            <a:r>
              <a:rPr lang="es-CO" sz="1300" b="1" dirty="0">
                <a:latin typeface="Arial" panose="020B0604020202020204" pitchFamily="34" charset="0"/>
                <a:ea typeface="Times New Roman" panose="02020603050405020304" pitchFamily="18" charset="0"/>
                <a:cs typeface="Arial" panose="020B0604020202020204" pitchFamily="34" charset="0"/>
              </a:rPr>
              <a:t>Características Clúster G1 todas las variables</a:t>
            </a:r>
            <a:endParaRPr lang="es-ES" sz="1300" b="1" dirty="0">
              <a:latin typeface="Arial" panose="020B0604020202020204" pitchFamily="34" charset="0"/>
              <a:cs typeface="Arial" panose="020B0604020202020204" pitchFamily="34" charset="0"/>
            </a:endParaRPr>
          </a:p>
        </p:txBody>
      </p:sp>
      <p:pic>
        <p:nvPicPr>
          <p:cNvPr id="3073" name="Imagen 1">
            <a:extLst>
              <a:ext uri="{FF2B5EF4-FFF2-40B4-BE49-F238E27FC236}">
                <a16:creationId xmlns:a16="http://schemas.microsoft.com/office/drawing/2014/main" id="{BD93579C-1003-F23D-48B8-0B0C84C115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31830" y="1519757"/>
            <a:ext cx="4439928" cy="279037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uadroTexto 11">
            <a:extLst>
              <a:ext uri="{FF2B5EF4-FFF2-40B4-BE49-F238E27FC236}">
                <a16:creationId xmlns:a16="http://schemas.microsoft.com/office/drawing/2014/main" id="{0FA0563D-A749-6E1B-D226-CF6EBF8DB9BC}"/>
              </a:ext>
            </a:extLst>
          </p:cNvPr>
          <p:cNvSpPr txBox="1"/>
          <p:nvPr/>
        </p:nvSpPr>
        <p:spPr>
          <a:xfrm>
            <a:off x="7579926" y="808401"/>
            <a:ext cx="2875289" cy="292388"/>
          </a:xfrm>
          <a:prstGeom prst="rect">
            <a:avLst/>
          </a:prstGeom>
          <a:noFill/>
        </p:spPr>
        <p:txBody>
          <a:bodyPr wrap="square" rtlCol="0">
            <a:spAutoFit/>
          </a:bodyPr>
          <a:lstStyle/>
          <a:p>
            <a:r>
              <a:rPr lang="es-CO" sz="1300" b="1" dirty="0">
                <a:latin typeface="Arial" panose="020B0604020202020204" pitchFamily="34" charset="0"/>
                <a:ea typeface="Times New Roman" panose="02020603050405020304" pitchFamily="18" charset="0"/>
                <a:cs typeface="Arial" panose="020B0604020202020204" pitchFamily="34" charset="0"/>
              </a:rPr>
              <a:t>Estacionalidad de los clusters</a:t>
            </a:r>
            <a:endParaRPr lang="es-ES" sz="1300" b="1" dirty="0">
              <a:latin typeface="Arial" panose="020B0604020202020204" pitchFamily="34" charset="0"/>
              <a:cs typeface="Arial" panose="020B0604020202020204" pitchFamily="34" charset="0"/>
            </a:endParaRPr>
          </a:p>
        </p:txBody>
      </p:sp>
      <p:sp>
        <p:nvSpPr>
          <p:cNvPr id="13" name="CuadroTexto 12">
            <a:extLst>
              <a:ext uri="{FF2B5EF4-FFF2-40B4-BE49-F238E27FC236}">
                <a16:creationId xmlns:a16="http://schemas.microsoft.com/office/drawing/2014/main" id="{257D51B5-AB20-B771-4A79-38D6DC7B235D}"/>
              </a:ext>
            </a:extLst>
          </p:cNvPr>
          <p:cNvSpPr txBox="1"/>
          <p:nvPr/>
        </p:nvSpPr>
        <p:spPr>
          <a:xfrm>
            <a:off x="6304410" y="4654040"/>
            <a:ext cx="5039325" cy="1092607"/>
          </a:xfrm>
          <a:prstGeom prst="rect">
            <a:avLst/>
          </a:prstGeom>
          <a:noFill/>
        </p:spPr>
        <p:txBody>
          <a:bodyPr wrap="square" rtlCol="0">
            <a:spAutoFit/>
          </a:bodyPr>
          <a:lstStyle/>
          <a:p>
            <a:pPr algn="just"/>
            <a:r>
              <a:rPr lang="es-ES" sz="1300" dirty="0">
                <a:latin typeface="Arial" panose="020B0604020202020204" pitchFamily="34" charset="0"/>
                <a:cs typeface="Arial" panose="020B0604020202020204" pitchFamily="34" charset="0"/>
              </a:rPr>
              <a:t>Los clústeres muestran cierta estacionalidad especialmente los clústeres 0 y 1, que tienen picos en meses específicos. Esto puede estar vinculado a cambios en las condiciones del agua a lo largo del año, como las variaciones estacionales en la calidad del agua cruda y las necesidades de dosificación de coagulantes.</a:t>
            </a:r>
          </a:p>
        </p:txBody>
      </p:sp>
    </p:spTree>
    <p:extLst>
      <p:ext uri="{BB962C8B-B14F-4D97-AF65-F5344CB8AC3E}">
        <p14:creationId xmlns:p14="http://schemas.microsoft.com/office/powerpoint/2010/main" val="2225599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ángulo: esquinas redondeadas 8">
            <a:extLst>
              <a:ext uri="{FF2B5EF4-FFF2-40B4-BE49-F238E27FC236}">
                <a16:creationId xmlns:a16="http://schemas.microsoft.com/office/drawing/2014/main" id="{936D48B3-2554-6112-A2BC-3F94FA0EFC56}"/>
              </a:ext>
            </a:extLst>
          </p:cNvPr>
          <p:cNvSpPr/>
          <p:nvPr/>
        </p:nvSpPr>
        <p:spPr>
          <a:xfrm>
            <a:off x="1046624" y="2145009"/>
            <a:ext cx="4501920" cy="3039549"/>
          </a:xfrm>
          <a:prstGeom prst="roundRect">
            <a:avLst/>
          </a:prstGeom>
          <a:solidFill>
            <a:schemeClr val="bg1">
              <a:lumMod val="8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CuadroTexto 3">
            <a:extLst>
              <a:ext uri="{FF2B5EF4-FFF2-40B4-BE49-F238E27FC236}">
                <a16:creationId xmlns:a16="http://schemas.microsoft.com/office/drawing/2014/main" id="{69ADB823-48B7-0E37-6AB2-304B01DF5F47}"/>
              </a:ext>
            </a:extLst>
          </p:cNvPr>
          <p:cNvSpPr txBox="1"/>
          <p:nvPr/>
        </p:nvSpPr>
        <p:spPr>
          <a:xfrm>
            <a:off x="1046624" y="1354616"/>
            <a:ext cx="4703844" cy="492443"/>
          </a:xfrm>
          <a:prstGeom prst="rect">
            <a:avLst/>
          </a:prstGeom>
          <a:noFill/>
        </p:spPr>
        <p:txBody>
          <a:bodyPr wrap="square" rtlCol="0">
            <a:spAutoFit/>
          </a:bodyPr>
          <a:lstStyle/>
          <a:p>
            <a:pPr algn="ctr"/>
            <a:r>
              <a:rPr lang="es-ES" sz="1300" b="1" dirty="0">
                <a:latin typeface="Arial" panose="020B0604020202020204" pitchFamily="34" charset="0"/>
                <a:ea typeface="Times New Roman" panose="02020603050405020304" pitchFamily="18" charset="0"/>
                <a:cs typeface="Arial" panose="020B0604020202020204" pitchFamily="34" charset="0"/>
              </a:rPr>
              <a:t>Aproximación a un modelo de regresión para predicción de la dosis</a:t>
            </a:r>
            <a:endParaRPr lang="es-ES" sz="1300" b="1" dirty="0">
              <a:latin typeface="Arial" panose="020B0604020202020204" pitchFamily="34" charset="0"/>
              <a:cs typeface="Arial" panose="020B0604020202020204" pitchFamily="34" charset="0"/>
            </a:endParaRPr>
          </a:p>
        </p:txBody>
      </p:sp>
      <p:graphicFrame>
        <p:nvGraphicFramePr>
          <p:cNvPr id="8" name="Tabla 7">
            <a:extLst>
              <a:ext uri="{FF2B5EF4-FFF2-40B4-BE49-F238E27FC236}">
                <a16:creationId xmlns:a16="http://schemas.microsoft.com/office/drawing/2014/main" id="{B08B71F9-357E-EA4F-A97A-D0EF22E13E18}"/>
              </a:ext>
            </a:extLst>
          </p:cNvPr>
          <p:cNvGraphicFramePr>
            <a:graphicFrameLocks noGrp="1"/>
          </p:cNvGraphicFramePr>
          <p:nvPr>
            <p:extLst>
              <p:ext uri="{D42A27DB-BD31-4B8C-83A1-F6EECF244321}">
                <p14:modId xmlns:p14="http://schemas.microsoft.com/office/powerpoint/2010/main" val="3139415512"/>
              </p:ext>
            </p:extLst>
          </p:nvPr>
        </p:nvGraphicFramePr>
        <p:xfrm>
          <a:off x="1421588" y="2406516"/>
          <a:ext cx="3762888" cy="2415651"/>
        </p:xfrm>
        <a:graphic>
          <a:graphicData uri="http://schemas.openxmlformats.org/drawingml/2006/table">
            <a:tbl>
              <a:tblPr firstRow="1" firstCol="1" bandRow="1">
                <a:tableStyleId>{46F890A9-2807-4EBB-B81D-B2AA78EC7F39}</a:tableStyleId>
              </a:tblPr>
              <a:tblGrid>
                <a:gridCol w="404590">
                  <a:extLst>
                    <a:ext uri="{9D8B030D-6E8A-4147-A177-3AD203B41FA5}">
                      <a16:colId xmlns:a16="http://schemas.microsoft.com/office/drawing/2014/main" val="141748075"/>
                    </a:ext>
                  </a:extLst>
                </a:gridCol>
                <a:gridCol w="415235">
                  <a:extLst>
                    <a:ext uri="{9D8B030D-6E8A-4147-A177-3AD203B41FA5}">
                      <a16:colId xmlns:a16="http://schemas.microsoft.com/office/drawing/2014/main" val="1276474113"/>
                    </a:ext>
                  </a:extLst>
                </a:gridCol>
                <a:gridCol w="708340">
                  <a:extLst>
                    <a:ext uri="{9D8B030D-6E8A-4147-A177-3AD203B41FA5}">
                      <a16:colId xmlns:a16="http://schemas.microsoft.com/office/drawing/2014/main" val="1093472176"/>
                    </a:ext>
                  </a:extLst>
                </a:gridCol>
                <a:gridCol w="635064">
                  <a:extLst>
                    <a:ext uri="{9D8B030D-6E8A-4147-A177-3AD203B41FA5}">
                      <a16:colId xmlns:a16="http://schemas.microsoft.com/office/drawing/2014/main" val="904681705"/>
                    </a:ext>
                  </a:extLst>
                </a:gridCol>
                <a:gridCol w="781616">
                  <a:extLst>
                    <a:ext uri="{9D8B030D-6E8A-4147-A177-3AD203B41FA5}">
                      <a16:colId xmlns:a16="http://schemas.microsoft.com/office/drawing/2014/main" val="1621901574"/>
                    </a:ext>
                  </a:extLst>
                </a:gridCol>
                <a:gridCol w="818043">
                  <a:extLst>
                    <a:ext uri="{9D8B030D-6E8A-4147-A177-3AD203B41FA5}">
                      <a16:colId xmlns:a16="http://schemas.microsoft.com/office/drawing/2014/main" val="1028510822"/>
                    </a:ext>
                  </a:extLst>
                </a:gridCol>
              </a:tblGrid>
              <a:tr h="1014057">
                <a:tc>
                  <a:txBody>
                    <a:bodyPr/>
                    <a:lstStyle/>
                    <a:p>
                      <a:pPr marL="71755" marR="71755" algn="ctr">
                        <a:spcAft>
                          <a:spcPts val="0"/>
                        </a:spcAft>
                      </a:pPr>
                      <a:r>
                        <a:rPr lang="es-CO" sz="1000">
                          <a:effectLst/>
                          <a:latin typeface="Arial" panose="020B0604020202020204" pitchFamily="34" charset="0"/>
                          <a:cs typeface="Arial" panose="020B0604020202020204" pitchFamily="34" charset="0"/>
                        </a:rPr>
                        <a:t>Algoritmo</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vert="vert270"/>
                </a:tc>
                <a:tc>
                  <a:txBody>
                    <a:bodyPr/>
                    <a:lstStyle/>
                    <a:p>
                      <a:pPr marL="71755" marR="71755" algn="ctr">
                        <a:spcAft>
                          <a:spcPts val="0"/>
                        </a:spcAft>
                      </a:pPr>
                      <a:r>
                        <a:rPr lang="es-CO" sz="1000">
                          <a:effectLst/>
                          <a:latin typeface="Arial" panose="020B0604020202020204" pitchFamily="34" charset="0"/>
                          <a:cs typeface="Arial" panose="020B0604020202020204" pitchFamily="34" charset="0"/>
                        </a:rPr>
                        <a:t>Clúster</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vert="vert270"/>
                </a:tc>
                <a:tc>
                  <a:txBody>
                    <a:bodyPr/>
                    <a:lstStyle/>
                    <a:p>
                      <a:pPr marL="71755" marR="71755" algn="ctr">
                        <a:spcAft>
                          <a:spcPts val="0"/>
                        </a:spcAft>
                      </a:pPr>
                      <a:r>
                        <a:rPr lang="es-CO" sz="1000" dirty="0">
                          <a:effectLst/>
                          <a:latin typeface="Arial" panose="020B0604020202020204" pitchFamily="34" charset="0"/>
                          <a:cs typeface="Arial" panose="020B0604020202020204" pitchFamily="34" charset="0"/>
                        </a:rPr>
                        <a:t>MSE entrenamiento</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vert="vert270"/>
                </a:tc>
                <a:tc>
                  <a:txBody>
                    <a:bodyPr/>
                    <a:lstStyle/>
                    <a:p>
                      <a:pPr marL="71755" marR="71755" algn="ctr">
                        <a:spcAft>
                          <a:spcPts val="0"/>
                        </a:spcAft>
                      </a:pPr>
                      <a:r>
                        <a:rPr lang="en-US" sz="1000" dirty="0">
                          <a:effectLst/>
                          <a:latin typeface="Arial" panose="020B0604020202020204" pitchFamily="34" charset="0"/>
                          <a:cs typeface="Arial" panose="020B0604020202020204" pitchFamily="34" charset="0"/>
                        </a:rPr>
                        <a:t>R2 </a:t>
                      </a:r>
                      <a:r>
                        <a:rPr lang="en-US" sz="1000" dirty="0" err="1">
                          <a:effectLst/>
                          <a:latin typeface="Arial" panose="020B0604020202020204" pitchFamily="34" charset="0"/>
                          <a:cs typeface="Arial" panose="020B0604020202020204" pitchFamily="34" charset="0"/>
                        </a:rPr>
                        <a:t>en</a:t>
                      </a:r>
                      <a:r>
                        <a:rPr lang="en-US" sz="1000" dirty="0">
                          <a:effectLst/>
                          <a:latin typeface="Arial" panose="020B0604020202020204" pitchFamily="34" charset="0"/>
                          <a:cs typeface="Arial" panose="020B0604020202020204" pitchFamily="34" charset="0"/>
                        </a:rPr>
                        <a:t> </a:t>
                      </a:r>
                      <a:r>
                        <a:rPr lang="en-US" sz="1000" dirty="0" err="1">
                          <a:effectLst/>
                          <a:latin typeface="Arial" panose="020B0604020202020204" pitchFamily="34" charset="0"/>
                          <a:cs typeface="Arial" panose="020B0604020202020204" pitchFamily="34" charset="0"/>
                        </a:rPr>
                        <a:t>entrenamiento</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vert="vert270"/>
                </a:tc>
                <a:tc>
                  <a:txBody>
                    <a:bodyPr/>
                    <a:lstStyle/>
                    <a:p>
                      <a:pPr marL="71755" marR="71755" algn="ctr">
                        <a:spcAft>
                          <a:spcPts val="0"/>
                        </a:spcAft>
                      </a:pPr>
                      <a:r>
                        <a:rPr lang="es-CO" sz="1000" dirty="0">
                          <a:effectLst/>
                          <a:latin typeface="Arial" panose="020B0604020202020204" pitchFamily="34" charset="0"/>
                          <a:cs typeface="Arial" panose="020B0604020202020204" pitchFamily="34" charset="0"/>
                        </a:rPr>
                        <a:t>MSE en prueba</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vert="vert270"/>
                </a:tc>
                <a:tc>
                  <a:txBody>
                    <a:bodyPr/>
                    <a:lstStyle/>
                    <a:p>
                      <a:pPr marL="71755" marR="71755" algn="ctr">
                        <a:spcAft>
                          <a:spcPts val="0"/>
                        </a:spcAft>
                      </a:pPr>
                      <a:r>
                        <a:rPr lang="en-US" sz="1000" dirty="0">
                          <a:effectLst/>
                          <a:latin typeface="Arial" panose="020B0604020202020204" pitchFamily="34" charset="0"/>
                          <a:cs typeface="Arial" panose="020B0604020202020204" pitchFamily="34" charset="0"/>
                        </a:rPr>
                        <a:t>R2 </a:t>
                      </a:r>
                      <a:r>
                        <a:rPr lang="en-US" sz="1000" dirty="0" err="1">
                          <a:effectLst/>
                          <a:latin typeface="Arial" panose="020B0604020202020204" pitchFamily="34" charset="0"/>
                          <a:cs typeface="Arial" panose="020B0604020202020204" pitchFamily="34" charset="0"/>
                        </a:rPr>
                        <a:t>en</a:t>
                      </a:r>
                      <a:r>
                        <a:rPr lang="en-US" sz="1000" dirty="0">
                          <a:effectLst/>
                          <a:latin typeface="Arial" panose="020B0604020202020204" pitchFamily="34" charset="0"/>
                          <a:cs typeface="Arial" panose="020B0604020202020204" pitchFamily="34" charset="0"/>
                        </a:rPr>
                        <a:t> </a:t>
                      </a:r>
                      <a:r>
                        <a:rPr lang="en-US" sz="1000" dirty="0" err="1">
                          <a:effectLst/>
                          <a:latin typeface="Arial" panose="020B0604020202020204" pitchFamily="34" charset="0"/>
                          <a:cs typeface="Arial" panose="020B0604020202020204" pitchFamily="34" charset="0"/>
                        </a:rPr>
                        <a:t>prueba</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vert="vert270"/>
                </a:tc>
                <a:extLst>
                  <a:ext uri="{0D108BD9-81ED-4DB2-BD59-A6C34878D82A}">
                    <a16:rowId xmlns:a16="http://schemas.microsoft.com/office/drawing/2014/main" val="3045939987"/>
                  </a:ext>
                </a:extLst>
              </a:tr>
              <a:tr h="233599">
                <a:tc>
                  <a:txBody>
                    <a:bodyPr/>
                    <a:lstStyle/>
                    <a:p>
                      <a:pPr algn="just"/>
                      <a:r>
                        <a:rPr lang="es-CO" sz="1000">
                          <a:effectLst/>
                          <a:latin typeface="Arial" panose="020B0604020202020204" pitchFamily="34" charset="0"/>
                          <a:cs typeface="Arial" panose="020B0604020202020204" pitchFamily="34" charset="0"/>
                        </a:rPr>
                        <a:t>RL</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s-CO" sz="1000">
                          <a:effectLst/>
                          <a:latin typeface="Arial" panose="020B0604020202020204" pitchFamily="34" charset="0"/>
                          <a:cs typeface="Arial" panose="020B0604020202020204" pitchFamily="34" charset="0"/>
                        </a:rPr>
                        <a:t>1</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127.54</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0.65</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130.90</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0.45</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2074344464"/>
                  </a:ext>
                </a:extLst>
              </a:tr>
              <a:tr h="233599">
                <a:tc>
                  <a:txBody>
                    <a:bodyPr/>
                    <a:lstStyle/>
                    <a:p>
                      <a:pPr algn="just"/>
                      <a:r>
                        <a:rPr lang="es-CO" sz="1000">
                          <a:effectLst/>
                          <a:latin typeface="Arial" panose="020B0604020202020204" pitchFamily="34" charset="0"/>
                          <a:cs typeface="Arial" panose="020B0604020202020204" pitchFamily="34" charset="0"/>
                        </a:rPr>
                        <a:t> </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0</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178.59</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0.71</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246.69</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0.55</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3700625253"/>
                  </a:ext>
                </a:extLst>
              </a:tr>
              <a:tr h="233599">
                <a:tc>
                  <a:txBody>
                    <a:bodyPr/>
                    <a:lstStyle/>
                    <a:p>
                      <a:pPr algn="just"/>
                      <a:r>
                        <a:rPr lang="es-CO" sz="1000">
                          <a:effectLst/>
                          <a:latin typeface="Arial" panose="020B0604020202020204" pitchFamily="34" charset="0"/>
                          <a:cs typeface="Arial" panose="020B0604020202020204" pitchFamily="34" charset="0"/>
                        </a:rPr>
                        <a:t> </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2</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0.00</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1.00</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dirty="0">
                          <a:effectLst/>
                          <a:latin typeface="Arial" panose="020B0604020202020204" pitchFamily="34" charset="0"/>
                          <a:cs typeface="Arial" panose="020B0604020202020204" pitchFamily="34" charset="0"/>
                        </a:rPr>
                        <a:t>744.15</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dirty="0">
                          <a:effectLst/>
                          <a:latin typeface="Arial" panose="020B0604020202020204" pitchFamily="34" charset="0"/>
                          <a:cs typeface="Arial" panose="020B0604020202020204" pitchFamily="34" charset="0"/>
                        </a:rPr>
                        <a:t>-0.08</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4265146605"/>
                  </a:ext>
                </a:extLst>
              </a:tr>
              <a:tr h="233599">
                <a:tc>
                  <a:txBody>
                    <a:bodyPr/>
                    <a:lstStyle/>
                    <a:p>
                      <a:pPr algn="just"/>
                      <a:r>
                        <a:rPr lang="es-CO" sz="1000">
                          <a:effectLst/>
                          <a:latin typeface="Arial" panose="020B0604020202020204" pitchFamily="34" charset="0"/>
                          <a:cs typeface="Arial" panose="020B0604020202020204" pitchFamily="34" charset="0"/>
                        </a:rPr>
                        <a:t>GB</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1</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2.33</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0.99</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dirty="0">
                          <a:effectLst/>
                          <a:latin typeface="Arial" panose="020B0604020202020204" pitchFamily="34" charset="0"/>
                          <a:cs typeface="Arial" panose="020B0604020202020204" pitchFamily="34" charset="0"/>
                        </a:rPr>
                        <a:t>149.84</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0.37</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3833111666"/>
                  </a:ext>
                </a:extLst>
              </a:tr>
              <a:tr h="233599">
                <a:tc>
                  <a:txBody>
                    <a:bodyPr/>
                    <a:lstStyle/>
                    <a:p>
                      <a:pPr algn="just"/>
                      <a:r>
                        <a:rPr lang="es-CO" sz="1000">
                          <a:effectLst/>
                          <a:latin typeface="Arial" panose="020B0604020202020204" pitchFamily="34" charset="0"/>
                          <a:cs typeface="Arial" panose="020B0604020202020204" pitchFamily="34" charset="0"/>
                        </a:rPr>
                        <a:t> </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0</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0.07</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dirty="0">
                          <a:effectLst/>
                          <a:latin typeface="Arial" panose="020B0604020202020204" pitchFamily="34" charset="0"/>
                          <a:cs typeface="Arial" panose="020B0604020202020204" pitchFamily="34" charset="0"/>
                        </a:rPr>
                        <a:t>1.00</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dirty="0">
                          <a:effectLst/>
                          <a:latin typeface="Arial" panose="020B0604020202020204" pitchFamily="34" charset="0"/>
                          <a:cs typeface="Arial" panose="020B0604020202020204" pitchFamily="34" charset="0"/>
                        </a:rPr>
                        <a:t>194.11</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0.65</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409916438"/>
                  </a:ext>
                </a:extLst>
              </a:tr>
              <a:tr h="233599">
                <a:tc>
                  <a:txBody>
                    <a:bodyPr/>
                    <a:lstStyle/>
                    <a:p>
                      <a:pPr algn="just"/>
                      <a:r>
                        <a:rPr lang="es-CO" sz="1000">
                          <a:effectLst/>
                          <a:latin typeface="Arial" panose="020B0604020202020204" pitchFamily="34" charset="0"/>
                          <a:cs typeface="Arial" panose="020B0604020202020204" pitchFamily="34" charset="0"/>
                        </a:rPr>
                        <a:t> </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2</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299.53</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-0.00</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a:effectLst/>
                          <a:latin typeface="Arial" panose="020B0604020202020204" pitchFamily="34" charset="0"/>
                          <a:cs typeface="Arial" panose="020B0604020202020204" pitchFamily="34" charset="0"/>
                        </a:rPr>
                        <a:t>755.49</a:t>
                      </a:r>
                      <a:endParaRPr lang="es-ES" sz="100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tc>
                  <a:txBody>
                    <a:bodyPr/>
                    <a:lstStyle/>
                    <a:p>
                      <a:pPr algn="ctr"/>
                      <a:r>
                        <a:rPr lang="en-US" sz="1000" dirty="0">
                          <a:effectLst/>
                          <a:latin typeface="Arial" panose="020B0604020202020204" pitchFamily="34" charset="0"/>
                          <a:cs typeface="Arial" panose="020B0604020202020204" pitchFamily="34" charset="0"/>
                        </a:rPr>
                        <a:t>-0.09</a:t>
                      </a:r>
                      <a:endParaRPr lang="es-ES" sz="10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tc>
                <a:extLst>
                  <a:ext uri="{0D108BD9-81ED-4DB2-BD59-A6C34878D82A}">
                    <a16:rowId xmlns:a16="http://schemas.microsoft.com/office/drawing/2014/main" val="79492698"/>
                  </a:ext>
                </a:extLst>
              </a:tr>
            </a:tbl>
          </a:graphicData>
        </a:graphic>
      </p:graphicFrame>
      <p:sp>
        <p:nvSpPr>
          <p:cNvPr id="10" name="CuadroTexto 9">
            <a:extLst>
              <a:ext uri="{FF2B5EF4-FFF2-40B4-BE49-F238E27FC236}">
                <a16:creationId xmlns:a16="http://schemas.microsoft.com/office/drawing/2014/main" id="{999D8495-BC8E-FC10-5C76-70FCA14B05AD}"/>
              </a:ext>
            </a:extLst>
          </p:cNvPr>
          <p:cNvSpPr txBox="1"/>
          <p:nvPr/>
        </p:nvSpPr>
        <p:spPr>
          <a:xfrm>
            <a:off x="6096000" y="1739629"/>
            <a:ext cx="5456543" cy="3570208"/>
          </a:xfrm>
          <a:prstGeom prst="rect">
            <a:avLst/>
          </a:prstGeom>
          <a:noFill/>
        </p:spPr>
        <p:txBody>
          <a:bodyPr wrap="square" rtlCol="0">
            <a:spAutoFit/>
          </a:bodyPr>
          <a:lstStyle/>
          <a:p>
            <a:pPr algn="just"/>
            <a:endParaRPr lang="es-ES" sz="1300" dirty="0">
              <a:latin typeface="Arial" panose="020B0604020202020204" pitchFamily="34" charset="0"/>
              <a:cs typeface="Arial" panose="020B0604020202020204" pitchFamily="34" charset="0"/>
            </a:endParaRPr>
          </a:p>
          <a:p>
            <a:pPr algn="just"/>
            <a:r>
              <a:rPr lang="es-ES" sz="1300" dirty="0">
                <a:latin typeface="Arial" panose="020B0604020202020204" pitchFamily="34" charset="0"/>
                <a:cs typeface="Arial" panose="020B0604020202020204" pitchFamily="34" charset="0"/>
              </a:rPr>
              <a:t>Dado que los datos obtenidos no son los más adecuados para el proceso, se toman en cuenta las siguientes consideraciones:</a:t>
            </a:r>
          </a:p>
          <a:p>
            <a:pPr algn="just"/>
            <a:endParaRPr lang="es-ES" sz="1300" dirty="0">
              <a:latin typeface="Arial" panose="020B0604020202020204" pitchFamily="34" charset="0"/>
              <a:cs typeface="Arial" panose="020B0604020202020204" pitchFamily="34" charset="0"/>
            </a:endParaRPr>
          </a:p>
          <a:p>
            <a:pPr algn="just"/>
            <a:r>
              <a:rPr lang="es-ES" sz="1300" dirty="0">
                <a:latin typeface="Arial" panose="020B0604020202020204" pitchFamily="34" charset="0"/>
                <a:cs typeface="Arial" panose="020B0604020202020204" pitchFamily="34" charset="0"/>
              </a:rPr>
              <a:t>1. El Clúster 2 contiene datos que pueden ser considerados como ruido, lo que sugiere que el uso de DBSCAN</a:t>
            </a:r>
          </a:p>
          <a:p>
            <a:pPr algn="just"/>
            <a:endParaRPr lang="es-ES" sz="1300" dirty="0">
              <a:latin typeface="Arial" panose="020B0604020202020204" pitchFamily="34" charset="0"/>
              <a:cs typeface="Arial" panose="020B0604020202020204" pitchFamily="34" charset="0"/>
            </a:endParaRPr>
          </a:p>
          <a:p>
            <a:pPr algn="just"/>
            <a:r>
              <a:rPr lang="es-ES" sz="1300" dirty="0">
                <a:latin typeface="Arial" panose="020B0604020202020204" pitchFamily="34" charset="0"/>
                <a:cs typeface="Arial" panose="020B0604020202020204" pitchFamily="34" charset="0"/>
              </a:rPr>
              <a:t>2. Al trabajar con todas las variables, incluidas aquellas relacionadas con etapas del agua que ya ha pasado por ciertos niveles de tratamiento, introduce una complejidad adicional innecesaria al modelo. </a:t>
            </a:r>
          </a:p>
          <a:p>
            <a:pPr algn="just"/>
            <a:endParaRPr lang="es-ES" sz="1300" dirty="0">
              <a:latin typeface="Arial" panose="020B0604020202020204" pitchFamily="34" charset="0"/>
              <a:cs typeface="Arial" panose="020B0604020202020204" pitchFamily="34" charset="0"/>
            </a:endParaRPr>
          </a:p>
          <a:p>
            <a:pPr algn="just"/>
            <a:r>
              <a:rPr lang="es-ES" sz="1300" dirty="0">
                <a:latin typeface="Arial" panose="020B0604020202020204" pitchFamily="34" charset="0"/>
                <a:cs typeface="Arial" panose="020B0604020202020204" pitchFamily="34" charset="0"/>
              </a:rPr>
              <a:t>Por este motivo, se decidió abordar el problema utilizando exclusivamente los datos del agua cruda. Este enfoque busca simplificar el modelo, lo que mejora su interpretabilidad y reduce el riesgo de sobreajuste, al centrarse únicamente en las variables más relevantes para la dosificación inicial.</a:t>
            </a:r>
          </a:p>
          <a:p>
            <a:endParaRPr lang="es-ES" dirty="0"/>
          </a:p>
        </p:txBody>
      </p:sp>
      <p:sp>
        <p:nvSpPr>
          <p:cNvPr id="12" name="CuadroTexto 11">
            <a:extLst>
              <a:ext uri="{FF2B5EF4-FFF2-40B4-BE49-F238E27FC236}">
                <a16:creationId xmlns:a16="http://schemas.microsoft.com/office/drawing/2014/main" id="{B2AAED44-0BDD-5394-8E59-7354953CD706}"/>
              </a:ext>
            </a:extLst>
          </p:cNvPr>
          <p:cNvSpPr txBox="1"/>
          <p:nvPr/>
        </p:nvSpPr>
        <p:spPr>
          <a:xfrm>
            <a:off x="7410090" y="104319"/>
            <a:ext cx="4320829" cy="446276"/>
          </a:xfrm>
          <a:prstGeom prst="rect">
            <a:avLst/>
          </a:prstGeom>
          <a:noFill/>
        </p:spPr>
        <p:txBody>
          <a:bodyPr wrap="square">
            <a:spAutoFit/>
          </a:bodyPr>
          <a:lstStyle/>
          <a:p>
            <a:r>
              <a:rPr lang="es-ES" altLang="es-ES" sz="2300" b="1" kern="0" dirty="0">
                <a:solidFill>
                  <a:sysClr val="windowText" lastClr="000000"/>
                </a:solidFill>
                <a:latin typeface="Arial" panose="020B0604020202020204" pitchFamily="34" charset="0"/>
                <a:ea typeface="Source Sans Pro" panose="020B0503030403020204" pitchFamily="34" charset="0"/>
                <a:cs typeface="Arial" panose="020B0604020202020204" pitchFamily="34" charset="0"/>
              </a:rPr>
              <a:t>4. Resultados y Discusión</a:t>
            </a:r>
            <a:endParaRPr lang="es-ES" sz="2300" dirty="0"/>
          </a:p>
        </p:txBody>
      </p:sp>
    </p:spTree>
    <p:extLst>
      <p:ext uri="{BB962C8B-B14F-4D97-AF65-F5344CB8AC3E}">
        <p14:creationId xmlns:p14="http://schemas.microsoft.com/office/powerpoint/2010/main" val="20090895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7EBE8F6C-1CAF-AF7A-8A13-71519620B074}"/>
              </a:ext>
            </a:extLst>
          </p:cNvPr>
          <p:cNvSpPr txBox="1"/>
          <p:nvPr/>
        </p:nvSpPr>
        <p:spPr>
          <a:xfrm>
            <a:off x="862643" y="1492370"/>
            <a:ext cx="6280029" cy="3693319"/>
          </a:xfrm>
          <a:prstGeom prst="rect">
            <a:avLst/>
          </a:prstGeom>
          <a:noFill/>
        </p:spPr>
        <p:txBody>
          <a:bodyPr wrap="square" rtlCol="0">
            <a:spAutoFit/>
          </a:bodyPr>
          <a:lstStyle/>
          <a:p>
            <a:pPr algn="just"/>
            <a:r>
              <a:rPr lang="es-ES" dirty="0"/>
              <a:t>Para la reducción de dimensión en este caso se seleccionaron 12 componentes, que explican el 90% de variabilidad, donde las principales variables fueron: Materia </a:t>
            </a:r>
            <a:r>
              <a:rPr lang="es-ES" dirty="0" err="1"/>
              <a:t>Organica</a:t>
            </a:r>
            <a:r>
              <a:rPr lang="es-ES" dirty="0"/>
              <a:t> mg/</a:t>
            </a:r>
            <a:r>
              <a:rPr lang="es-ES" dirty="0" err="1"/>
              <a:t>L,Color</a:t>
            </a:r>
            <a:r>
              <a:rPr lang="es-ES" dirty="0"/>
              <a:t>  UPC,  Turbiedad  NTU, Conductividad   </a:t>
            </a:r>
            <a:r>
              <a:rPr lang="es-ES" dirty="0" err="1"/>
              <a:t>Us</a:t>
            </a:r>
            <a:r>
              <a:rPr lang="es-ES" dirty="0"/>
              <a:t>/Cm, Solidos Suspendidos  Mg/L, Hierro Total  Mg/L Fe+3, Alcalinidad Total  Mg/L Caco3, Dureza </a:t>
            </a:r>
            <a:r>
              <a:rPr lang="es-ES" dirty="0" err="1"/>
              <a:t>Calcica</a:t>
            </a:r>
            <a:r>
              <a:rPr lang="es-ES" dirty="0"/>
              <a:t>  Mg/L Caco3 y pH </a:t>
            </a:r>
          </a:p>
          <a:p>
            <a:pPr algn="just"/>
            <a:endParaRPr lang="es-ES" dirty="0"/>
          </a:p>
          <a:p>
            <a:pPr algn="just"/>
            <a:r>
              <a:rPr lang="es-ES" dirty="0"/>
              <a:t>Una vez realizada la reducción de dimensiones mediante PCA, se aplicaron técnicas de </a:t>
            </a:r>
            <a:r>
              <a:rPr lang="es-ES" dirty="0" err="1"/>
              <a:t>clustering</a:t>
            </a:r>
            <a:r>
              <a:rPr lang="es-ES" dirty="0"/>
              <a:t> para identificar patrones en los datos de calidad del agua cruda. Se utilizaron tres técnicas de </a:t>
            </a:r>
            <a:r>
              <a:rPr lang="es-ES" dirty="0" err="1"/>
              <a:t>clustering</a:t>
            </a:r>
            <a:r>
              <a:rPr lang="es-ES" dirty="0"/>
              <a:t>: K-</a:t>
            </a:r>
            <a:r>
              <a:rPr lang="es-ES" dirty="0" err="1"/>
              <a:t>Means</a:t>
            </a:r>
            <a:r>
              <a:rPr lang="es-ES" dirty="0"/>
              <a:t>, DBSCAN, y Agglomerative Clustering para comparar la formación de grupos y seleccionar el método más adecuado.</a:t>
            </a:r>
          </a:p>
        </p:txBody>
      </p:sp>
      <p:sp>
        <p:nvSpPr>
          <p:cNvPr id="5" name="CuadroTexto 4">
            <a:extLst>
              <a:ext uri="{FF2B5EF4-FFF2-40B4-BE49-F238E27FC236}">
                <a16:creationId xmlns:a16="http://schemas.microsoft.com/office/drawing/2014/main" id="{610A856C-6121-CD93-B503-842C35287132}"/>
              </a:ext>
            </a:extLst>
          </p:cNvPr>
          <p:cNvSpPr txBox="1"/>
          <p:nvPr/>
        </p:nvSpPr>
        <p:spPr>
          <a:xfrm>
            <a:off x="7211683" y="95693"/>
            <a:ext cx="4320829" cy="446276"/>
          </a:xfrm>
          <a:prstGeom prst="rect">
            <a:avLst/>
          </a:prstGeom>
          <a:noFill/>
        </p:spPr>
        <p:txBody>
          <a:bodyPr wrap="square">
            <a:spAutoFit/>
          </a:bodyPr>
          <a:lstStyle/>
          <a:p>
            <a:r>
              <a:rPr lang="es-ES" altLang="es-ES" sz="2300" b="1" kern="0" dirty="0">
                <a:solidFill>
                  <a:sysClr val="windowText" lastClr="000000"/>
                </a:solidFill>
                <a:latin typeface="Arial" panose="020B0604020202020204" pitchFamily="34" charset="0"/>
                <a:ea typeface="Source Sans Pro" panose="020B0503030403020204" pitchFamily="34" charset="0"/>
                <a:cs typeface="Arial" panose="020B0604020202020204" pitchFamily="34" charset="0"/>
              </a:rPr>
              <a:t>4. Resultados y Discusión</a:t>
            </a:r>
            <a:endParaRPr lang="es-ES" sz="2300" dirty="0"/>
          </a:p>
        </p:txBody>
      </p:sp>
      <p:sp>
        <p:nvSpPr>
          <p:cNvPr id="6" name="Rectángulo: esquinas redondeadas 5">
            <a:extLst>
              <a:ext uri="{FF2B5EF4-FFF2-40B4-BE49-F238E27FC236}">
                <a16:creationId xmlns:a16="http://schemas.microsoft.com/office/drawing/2014/main" id="{69C55263-0FF3-0A66-4A72-EF26BB7A87D0}"/>
              </a:ext>
            </a:extLst>
          </p:cNvPr>
          <p:cNvSpPr/>
          <p:nvPr/>
        </p:nvSpPr>
        <p:spPr>
          <a:xfrm>
            <a:off x="8074325" y="1451535"/>
            <a:ext cx="2915728" cy="1078302"/>
          </a:xfrm>
          <a:prstGeom prst="round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s-ES" b="1" dirty="0"/>
              <a:t>K-</a:t>
            </a:r>
            <a:r>
              <a:rPr lang="es-ES" b="1" dirty="0" err="1"/>
              <a:t>Means</a:t>
            </a:r>
            <a:endParaRPr lang="es-ES" b="1" dirty="0"/>
          </a:p>
        </p:txBody>
      </p:sp>
      <p:sp>
        <p:nvSpPr>
          <p:cNvPr id="7" name="Rectángulo: esquinas redondeadas 6">
            <a:extLst>
              <a:ext uri="{FF2B5EF4-FFF2-40B4-BE49-F238E27FC236}">
                <a16:creationId xmlns:a16="http://schemas.microsoft.com/office/drawing/2014/main" id="{A8134FB5-ACAE-44E7-07A3-A08FC6914AC3}"/>
              </a:ext>
            </a:extLst>
          </p:cNvPr>
          <p:cNvSpPr/>
          <p:nvPr/>
        </p:nvSpPr>
        <p:spPr>
          <a:xfrm>
            <a:off x="8074325" y="2799878"/>
            <a:ext cx="2915728" cy="1078302"/>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s-ES" b="1" dirty="0"/>
              <a:t>DBSCAN</a:t>
            </a:r>
          </a:p>
        </p:txBody>
      </p:sp>
      <p:sp>
        <p:nvSpPr>
          <p:cNvPr id="8" name="Rectángulo: esquinas redondeadas 7">
            <a:extLst>
              <a:ext uri="{FF2B5EF4-FFF2-40B4-BE49-F238E27FC236}">
                <a16:creationId xmlns:a16="http://schemas.microsoft.com/office/drawing/2014/main" id="{5FA16EC7-012A-F513-7413-715C4B6D7BCD}"/>
              </a:ext>
            </a:extLst>
          </p:cNvPr>
          <p:cNvSpPr/>
          <p:nvPr/>
        </p:nvSpPr>
        <p:spPr>
          <a:xfrm>
            <a:off x="8074325" y="4148221"/>
            <a:ext cx="2915728" cy="1078302"/>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s-ES" b="1" dirty="0"/>
              <a:t>Agglomerative Clustering</a:t>
            </a:r>
          </a:p>
        </p:txBody>
      </p:sp>
    </p:spTree>
    <p:extLst>
      <p:ext uri="{BB962C8B-B14F-4D97-AF65-F5344CB8AC3E}">
        <p14:creationId xmlns:p14="http://schemas.microsoft.com/office/powerpoint/2010/main" val="156739589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MPOWERCHARTSPROPERTIES_A_0" val="AAAAAAH//////////wEAAAAAAAAAAAAAACoqIFRoaXMgaXMgYSBMaXRlREIgZmlsZSAqKgcEAP////8FAAAAAQAAAAAAAAAAAAAAAAAAAAAAAAAAAAAAAAAAAAAAAAAAAAAAAAABEQAAAFByb3BlcnR5RG9jdW1lbnRzA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AAAAAv//////////AQAAAAAAAAAAAAAAEQAAAFByb3BlcnR5RG9jdW1lbnRzAwAAAAAAAAAEAAAACQAAAF9pZD0kLl9pZAEDAAAAAAADAAAAAQADAAAAIwAAAENvbWJpSW5kZXg9JC5OYW1lICsgJ18nICsgJC5WZXJzaW9uAQUAAAAAAAUAAAABAAUAAAAAAAAAAP///////wAAAAAAAP////8AAAAAAP///////wAAAAAAAP////8AAAAAAP///////wAAAAAAAP////8AAAAAAP///////wAAAAAAAP////8AAAAAAP///////wAAAAAAAP////8AAAAAAP///////wAAAAAAAP////8AAAAAAP///////wAAAAAAAP////8AAAAAAP///////wAAAAAAAP////8AAAAAAP///////wAAAAAAAP////8AAAAAAP///////wAAAAAAAP////8AAAAAAP///////wAAAAAAAP////8AAAAAAP///////wAAAAAAAP////8AAAAAAP///////wAAAAAAAP////8AAAAAAP///////wAAAAAAAP////8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IBAQEBAQEBAQEBAQEBAQMAAAAAAAAAAwAAAAMAAAAA/////wUA/gsAAAAAAAAAAAAAIAD///////////////8AAAD///////////////8DAAAAAgD///////8DAAAAAwD///////////////////////////////////////////////////////////////////////////////////////////////////////////////////////////////////////////////////////////////////////////////////////////////////////////////////////////////////////////////////////////////////////////////////////////////////////////////////////////////////////////////////////////////////////////////////////////////////////////////////////////////////////////////////////////////////////////////////////////////8BACAA////////////////AAAO////////AwAAAAQA////////////////////////////////////////////////////////////////////////////////////////////////////////////////////////////////////////////////////////////////////////////////////////////////////////////////////////////////////////////////////////////////////////////////////////////////////////////////////////////////////////////////////////////////////////////////////////////////////////////////////////////////////////////////////////////////////////////////////////////////////////////////////////AgABAP///////wUAAAACABAACzrrCjdNrrNIvV9gD9F2B8kEAAAAAAADAAAAAAADAAAAAwADAAIA////////BQAAAAMAEAALhhzWWEJWW0qlqQgbwO+7NAQAAAABAAMAAAACAAMAAAAEAAMAAAAAAAMAAAAEAAQAAgD///////8FAAAABAAQAAs1PJl+7h8xQKRMesqMj10mBAAAAAIAAwAAAAMAAwAAAAEAAwAAAA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AAAAEAAAAAP////8DAAMOAAAAAAAAAAAAAP////+DAIMAAAAFX2lkABAAAAAEOusKN02us0i9X2AP0XYHyQNEYXRhABsAAAAETGlua2VkU2hhcGVEYXRhAAUAAAAAAAJOYW1lABkAAABMaW5rZWRTaGFwZXNEYXRhUHJvcGVydHkAEFZlcnNpb24AAQAAAAlMYXN0V3JpdGUA34ygJpIBAAAAAQD/////xgDGAAAABV9pZAAQAAAABIYc1lhCVltKpakIG8DvuzQDRGF0YQBTAAAACFByZXNlbnRhdGlvblNjYW5uZWRGb3JMaW5rZWRTaGFwZXMAAAJOdW1iZXJGb3JtYXRTZXBhcmF0b3JNb2RlAAoAAABBdXRvbWF0aWMAAAJOYW1lACQAAABMaW5rZWRTaGFwZVByZXNlbnRhdGlvblNldHRpbmdzRGF0YQAQVmVyc2lvbgAAAAAACUxhc3RXcml0ZQDfjKAmkgEAAAACAP////+DAIMAAAAFX2lkABAAAAAENTyZfu4fMUCkTHrKjI9dJgNEYXRhABsAAAAETGlua2VkU2hhcGVEYXRhAAUAAAAAAAJOYW1lABkAAABMaW5rZWRTaGFwZXNEYXRhUHJvcGVydHkAEFZlcnNpb24AAAAAAAlMYXN0V3JpdGUAsIygJpIB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AAAAAwAAAAD/////BQDVCwAAAAAAAAAAAAAgAf///////////////wAAAP///////////////wUAAAADAP///////wUAAAADAP///////////////////////////////////////////////////////////////////////////////////////////////////////////////////////////////////////////////////////////////////////////////////////////////////////////////////////////////////////////////////////////////////////////////////////////////////////////////////////////////////////////////////////////////////////////////////////////////////////////////////////////////////////////////////////////////////////////////////////////////wEAIAH///////////////8AAA7///////8FAAAAAgD///////////////////////////////////////////////////////////////////////////////////////////////////////////////////////////////////////////////////////////////////////////////////////////////////////////////////////////////////////////////////////////////////////////////////////////////////////////////////////////////////////////////////////////////////////////////////////////////////////////////////////////////////////////////////////////////////////////////////////////////////////////////////////8CAAEBAwAAAAIA////////GgAGTGlua2VkU2hhcGVzRGF0YVByb3BlcnR5XzEEAAAAAAAFAAAABAAFAAAAAQADAAIBAwAAAAMA////////JQAGTGlua2VkU2hhcGVQcmVzZW50YXRpb25TZXR0aW5nc0RhdGFfMAQAAAABAAUAAAAAAAUAAAAEAAUAAAAAAAUAAAAEAAQAAgEDAAAABAD///////8aAAZMaW5rZWRTaGFwZXNEYXRhUHJvcGVydHlfMAQAAAACAAUAAAADAAUAAAACAAUAAAADAP///////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
  <p:tag name="EMPOWERCHARTSPROPERTIES_SLOT" val="A"/>
  <p:tag name="EMPOWERCHARTSPROPERTIES_LASTWRITEDATE" val="638628217091023749"/>
  <p:tag name="EMPOWERCHARTSPROPERTIES_A_LENGTH" val="24576"/>
</p:tagLst>
</file>

<file path=ppt/tags/tag2.xml><?xml version="1.0" encoding="utf-8"?>
<p:tagLst xmlns:a="http://schemas.openxmlformats.org/drawingml/2006/main" xmlns:r="http://schemas.openxmlformats.org/officeDocument/2006/relationships" xmlns:p="http://schemas.openxmlformats.org/presentationml/2006/main">
  <p:tag name="EMPOWERCHARTSPROPERTIES_B_0" val="AAAAAAH//////////wEAAAAAAAAAAAAAACoqIFRoaXMgaXMgYSBMaXRlREIgZmlsZSAqKgcFAP////8FAAAAAQAAAAAAAAAAAAAAAAAAAAAAAAAAAAAAAAAAAAAAAAAAAAAAAAABEQAAAFByb3BlcnR5RG9jdW1lbnRzA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AAAAAv//////////AQAAAAAAAAAAAAAAEQAAAFByb3BlcnR5RG9jdW1lbnRzAwAAAAAAAAAEAAAACQAAAF9pZD0kLl9pZAEDAAAAAAADAAAAAQADAAAAIwAAAENvbWJpSW5kZXg9JC5OYW1lICsgJ18nICsgJC5WZXJzaW9uAQUAAAAAAAUAAAABAAUAAAAAAAAAAP///////wAAAAAAAP////8AAAAAAP///////wAAAAAAAP////8AAAAAAP///////wAAAAAAAP////8AAAAAAP///////wAAAAAAAP////8AAAAAAP///////wAAAAAAAP////8AAAAAAP///////wAAAAAAAP////8AAAAAAP///////wAAAAAAAP////8AAAAAAP///////wAAAAAAAP////8AAAAAAP///////wAAAAAAAP////8AAAAAAP///////wAAAAAAAP////8AAAAAAP///////wAAAAAAAP////8AAAAAAP///////wAAAAAAAP////8AAAAAAP///////wAAAAAAAP////8AAAAAAP///////wAAAAAAAP////8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MBAQEBAQEBAQEBAQEBAQMAAAAAAAAAAwAAAAMAAAAA/////wUA8gsAAAAAAAAAAAAAIAD///////////////8AAAD///////////////8DAAAABAD///////8DAAAABAD///////8DAAAAAgD///////////////////////////////////////////////////////////////////////////////////////////////////////////////////////////////////////////////////////////////////////////////////////////////////////////////////////////////////////////////////////////////////////////////////////////////////////////////////////////////////////////////////////////////////////////////////////////////////////////////////////////////////////////////////////////////////////////////8BACAA////////////////AAAO////////AwAAAAMA////////////////////////////////////////////////////////////////////////////////////////////////////////////////////////////////////////////////////////////////////////////////////////////////////////////////////////////////////////////////////////////////////////////////////////////////////////////////////////////////////////////////////////////////////////////////////////////////////////////////////////////////////////////////////////////////////////////////////////////////////////////////////////AgADAP///////wUAAAACABAACzBEnum8/GdIschWALK8PjQEAAAAAAADAAAABAADAAAAAwADAAAABAD///////8DAAAAAAD///////8DAAEA////////BQAAAAMAEAALPZss8iY9NEmSo6WLeO0zyQQAAAABAAMAAAACAAMAAAABAAQAAgD///////8FAAAABAAQAAt3tyRmSSOVRKYdxTVLHMiIBAAAAAIAAwAAAAAAAwAAAAIAAwAAAAAAAwAAAA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AAAAEAAAAAP////8DAJ0OAAAAAAAAAAAAAP////9hAGEAAAAFX2lkABAAAAAEMESe6bz8Z0ixyFYAsrw+NAREYXRhAAUAAAAAAk5hbWUADQAAAExpbmtEYXRhTGlzdAAQVmVyc2lvbgAAAAAACUxhc3RXcml0ZQCHeDUnkgEAAAABAP////9hAGEAAAAFX2lkABAAAAAEPZss8iY9NEmSo6WLeO0zyQREYXRhAAUAAAAAAk5hbWUADQAAAExpbmtEYXRhTGlzdAAQVmVyc2lvbgABAAAACUxhc3RXcml0ZQCueDUnkgEAAAACAP////9wAHAAAAAFX2lkABAAAAAEd7ckZkkjlUSmHcU1SxzIiANEYXRhABYAAAACUGVyc29uYWxJZAABAAAAAAACTmFtZQALAAAAUGVyc29uYWxJZAAQVmVyc2lvbgAAAAAACUxhc3RXcml0ZQD3eDUnkgE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AAAAAwAAAAD/////BQAGDAAAAAAAAAAAAAAgAf///////////////wAAAP///////////////wUAAAACAP///////wUAAAACAP///////wUAAAACAP///////////////////////////////////////////////////////////////////////////////////////////////////////////////////////////////////////////////////////////////////////////////////////////////////////////////////////////////////////////////////////////////////////////////////////////////////////////////////////////////////////////////////////////////////////////////////////////////////////////////////////////////////////////////////////////////////////////////wEAIAH///////////////8AAA7///////8FAAAABAD///////////////////////////////////////////////////////////////////////////////////////////////////////////////////////////////////////////////////////////////////////////////////////////////////////////////////////////////////////////////////////////////////////////////////////////////////////////////////////////////////////////////////////////////////////////////////////////////////////////////////////////////////////////////////////////////////////////////////////////////////////////////////////8CAAMBAwAAAAIA////////DgAGTGlua0RhdGFMaXN0XzAEAAAAAAAFAAAAAAAFAAAAAwAFAAAAAAD///////8FAAAAAAD///////8DAAEBAwAAAAMA////////DgAGTGlua0RhdGFMaXN0XzEEAAAAAQAFAAAAAgAFAAAABAAEAAEBAwAAAAQA////////DAAGUGVyc29uYWxJZF8wBAAAAAIABQAAAAMABQAAAAE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
  <p:tag name="EMPOWERCHARTSPROPERTIES_SLOT" val="B"/>
  <p:tag name="EMPOWERCHARTSPROPERTIES_LASTWRITEDATE" val="638628314688289214"/>
  <p:tag name="EMPOWERCHARTSPROPERTIES_B_LENGTH" val="24576"/>
  <p:tag name="DOWN_MIGRATION_INITIAL_LAYOUT_REQUIRED" val="9.2.99"/>
  <p:tag name="RUNTIME_ID" val="3e7852cc-9071-40f8-8a6d-8a2c22303cbb"/>
</p:tagLst>
</file>

<file path=ppt/tags/tag3.xml><?xml version="1.0" encoding="utf-8"?>
<p:tagLst xmlns:a="http://schemas.openxmlformats.org/drawingml/2006/main" xmlns:r="http://schemas.openxmlformats.org/officeDocument/2006/relationships" xmlns:p="http://schemas.openxmlformats.org/presentationml/2006/main">
  <p:tag name="EMPOWERCHARTSPROPERTIES_B_0" val="AAAAAAH//////////wEAAAAAAAAAAAAAACoqIFRoaXMgaXMgYSBMaXRlREIgZmlsZSAqKgcFAP////8FAAAAAQAAAAAAAAAAAAAAAAAAAAAAAAAAAAAAAAAAAAAAAAAAAAAAAAABEQAAAFByb3BlcnR5RG9jdW1lbnRzA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AAAAAv//////////AQAAAAAAAAAAAAAAEQAAAFByb3BlcnR5RG9jdW1lbnRzAwAAAAAAAAAEAAAACQAAAF9pZD0kLl9pZAEDAAAAAAADAAAAAQADAAAAIwAAAENvbWJpSW5kZXg9JC5OYW1lICsgJ18nICsgJC5WZXJzaW9uAQUAAAAAAAUAAAABAAUAAAAAAAAAAP///////wAAAAAAAP////8AAAAAAP///////wAAAAAAAP////8AAAAAAP///////wAAAAAAAP////8AAAAAAP///////wAAAAAAAP////8AAAAAAP///////wAAAAAAAP////8AAAAAAP///////wAAAAAAAP////8AAAAAAP///////wAAAAAAAP////8AAAAAAP///////wAAAAAAAP////8AAAAAAP///////wAAAAAAAP////8AAAAAAP///////wAAAAAAAP////8AAAAAAP///////wAAAAAAAP////8AAAAAAP///////wAAAAAAAP////8AAAAAAP///////wAAAAAAAP////8AAAAAAP///////wAAAAAAAP////8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UBAQEBAQEBAQEBAQEBAQMAAAAAAAAAAwAAAAMAAAAA/////wUAFgwAAAAAAAAAAAAAIAD///////////////8AAAD///////////////8DAAAABAD///////////////////////////////////////////////////////////////////////////////////////////////////////////////////////////////////////////////////////////////////////////////////////////////////////////////////////////////////////////////////////////////////////////////////////////////////////////////////////////////////////////////////////////////////////////////////////////////////////////////////////////////////////////////////////////////////////////////////////////////////////////////8BACAA////////////////AAAO////////AwAAAAMA////////////////////////////////////////////////////////////////////////////////////////////////////////////////////////////////////////////////////////////////////////////////////////////////////////////////////////////////////////////////////////////////////////////////////////////////////////////////////////////////////////////////////////////////////////////////////////////////////////////////////////////////////////////////////////////////////////////////////////////////////////////////////////AgABAP///////wUAAAACABAACyD90jXZwO9DpvkpQ8lWu0EEAAAAAAADAAAABAADAAAAAwADAAEA////////BQAAAAMAEAAL/JJWdnHnf0S2nVWMCNL1jwQAAAABAAMAAAACAAMAAAABAAQAAQD///////8FAAAABAAQAAvsW34GcTHqR6WCYbOPQL15BAAAAAIAAwAAAAAAAwAAAA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AAAAEAAAAAP////8DAJ0OAAAAAAAAAAAAAP////9hAGEAAAAFX2lkABAAAAAEIP3SNdnA70Om+SlDyVa7QQREYXRhAAUAAAAAAk5hbWUADQAAAExpbmtEYXRhTGlzdAAQVmVyc2lvbgABAAAACUxhc3RXcml0ZQAtBkUnkgEAAAABAP////9hAGEAAAAFX2lkABAAAAAE/JJWdnHnf0S2nVWMCNL1jwREYXRhAAUAAAAAAk5hbWUADQAAAExpbmtEYXRhTGlzdAAQVmVyc2lvbgAAAAAACUxhc3RXcml0ZQArBkUnkgEAAAACAP////9wAHAAAAAFX2lkABAAAAAE7Ft+BnEx6kelgmGzj0C9eQNEYXRhABYAAAACUGVyc29uYWxJZAABAAAAAAACTmFtZQALAAAAUGVyc29uYWxJZAAQVmVyc2lvbgAAAAAACUxhc3RXcml0ZQBaBkUnkgE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AAAAAwAAAAD/////BQDuCwAAAAAAAAAAAAAgAf///////////////wAAAP///////////////wUAAAADAP///////wUAAAAEAP///////wUAAAAEAP///////wUAAAAEAP///////wUAAAAEAP///////////////////////////////////////////////////////////////////////////////////////////////////////////////////////////////////////////////////////////////////////////////////////////////////////////////////////////////////////////////////////////////////////////////////////////////////////////////////////////////////////////////////////////////////////////////////////////////////////////////////////////////////////////////wEAIAH///////////////8AAA7///////8FAAAABAD///////////////////////////////////////////////////////////////////////////////////////////////////////////////////////////////////////////////////////////////////////////////////////////////////////////////////////////////////////////////////////////////////////////////////////////////////////////////////////////////////////////////////////////////////////////////////////////////////////////////////////////////////////////////////////////////////////////////////////////////////////////////////////8CAAEBAwAAAAIA////////DgAGTGlua0RhdGFMaXN0XzEEAAAAAAAFAAAAAwAFAAAABAADAAEBAwAAAAMA////////DgAGTGlua0RhdGFMaXN0XzAEAAAAAQAFAAAAAAAFAAAAAgAEAAUBAwAAAAQA////////DAAGUGVyc29uYWxJZF8wBAAAAAIABQAAAAIABQAAAAEABQAAAAAA////////BQAAAAAA////////BQAAAAAA////////B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
  <p:tag name="EMPOWERCHARTSPROPERTIES_SLOT" val="B"/>
  <p:tag name="EMPOWERCHARTSPROPERTIES_LASTWRITEDATE" val="638628324880705231"/>
  <p:tag name="EMPOWERCHARTSPROPERTIES_B_LENGTH" val="24576"/>
  <p:tag name="DOWN_MIGRATION_INITIAL_LAYOUT_REQUIRED" val="9.2.99"/>
  <p:tag name="RUNTIME_ID" val="031c7f12-2ee4-45ec-8688-5c8f36fca540"/>
</p:tagLst>
</file>

<file path=ppt/tags/tag4.xml><?xml version="1.0" encoding="utf-8"?>
<p:tagLst xmlns:a="http://schemas.openxmlformats.org/drawingml/2006/main" xmlns:r="http://schemas.openxmlformats.org/officeDocument/2006/relationships" xmlns:p="http://schemas.openxmlformats.org/presentationml/2006/main">
  <p:tag name="EMPOWERCHARTSPROPERTIES_B_0" val="AAAAAAH//////////wEAAAAAAAAAAAAAACoqIFRoaXMgaXMgYSBMaXRlREIgZmlsZSAqKgcFAP////8FAAAAAQAAAAAAAAAAAAAAAAAAAAAAAAAAAAAAAAAAAAAAAAAAAAAAAAABEQAAAFByb3BlcnR5RG9jdW1lbnRzA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AAAAAv//////////AQAAAAAAAAAAAAAAEQAAAFByb3BlcnR5RG9jdW1lbnRzAwAAAAAAAAAEAAAACQAAAF9pZD0kLl9pZAEDAAAAAAADAAAAAQADAAAAIwAAAENvbWJpSW5kZXg9JC5OYW1lICsgJ18nICsgJC5WZXJzaW9uAQUAAAAAAAUAAAABAAUAAAAAAAAAAP///////wAAAAAAAP////8AAAAAAP///////wAAAAAAAP////8AAAAAAP///////wAAAAAAAP////8AAAAAAP///////wAAAAAAAP////8AAAAAAP///////wAAAAAAAP////8AAAAAAP///////wAAAAAAAP////8AAAAAAP///////wAAAAAAAP////8AAAAAAP///////wAAAAAAAP////8AAAAAAP///////wAAAAAAAP////8AAAAAAP///////wAAAAAAAP////8AAAAAAP///////wAAAAAAAP////8AAAAAAP///////wAAAAAAAP////8AAAAAAP///////wAAAAAAAP////8AAAAAAP///////wAAAAAAAP////8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MBAQEBAQEBAQEBAQEBAQMAAAAAAAAAAwAAAAMAAAAA/////wUA8gsAAAAAAAAAAAAAIAD///////////////8AAAD///////////////8DAAAABAD///////8DAAAABAD///////8DAAAAAgD///////////////////////////////////////////////////////////////////////////////////////////////////////////////////////////////////////////////////////////////////////////////////////////////////////////////////////////////////////////////////////////////////////////////////////////////////////////////////////////////////////////////////////////////////////////////////////////////////////////////////////////////////////////////////////////////////////////////8BACAA////////////////AAAO////////AwAAAAMA////////////////////////////////////////////////////////////////////////////////////////////////////////////////////////////////////////////////////////////////////////////////////////////////////////////////////////////////////////////////////////////////////////////////////////////////////////////////////////////////////////////////////////////////////////////////////////////////////////////////////////////////////////////////////////////////////////////////////////////////////////////////////////AgADAP///////wUAAAACABAACzBEnum8/GdIschWALK8PjQEAAAAAAADAAAABAADAAAAAwADAAAABAD///////8DAAAAAAD///////8DAAEA////////BQAAAAMAEAALPZss8iY9NEmSo6WLeO0zyQQAAAABAAMAAAACAAMAAAABAAQAAgD///////8FAAAABAAQAAt3tyRmSSOVRKYdxTVLHMiIBAAAAAIAAwAAAAAAAwAAAAIAAwAAAAAAAwAAAA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AAAAEAAAAAP////8DAJ0OAAAAAAAAAAAAAP////9hAGEAAAAFX2lkABAAAAAEMESe6bz8Z0ixyFYAsrw+NAREYXRhAAUAAAAAAk5hbWUADQAAAExpbmtEYXRhTGlzdAAQVmVyc2lvbgAAAAAACUxhc3RXcml0ZQCHeDUnkgEAAAABAP////9hAGEAAAAFX2lkABAAAAAEPZss8iY9NEmSo6WLeO0zyQREYXRhAAUAAAAAAk5hbWUADQAAAExpbmtEYXRhTGlzdAAQVmVyc2lvbgABAAAACUxhc3RXcml0ZQCueDUnkgEAAAACAP////9wAHAAAAAFX2lkABAAAAAEd7ckZkkjlUSmHcU1SxzIiANEYXRhABYAAAACUGVyc29uYWxJZAABAAAAAAACTmFtZQALAAAAUGVyc29uYWxJZAAQVmVyc2lvbgAAAAAACUxhc3RXcml0ZQD3eDUnkgE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AAAAAwAAAAD/////BQAGDAAAAAAAAAAAAAAgAf///////////////wAAAP///////////////wUAAAACAP///////wUAAAACAP///////wUAAAACAP///////////////////////////////////////////////////////////////////////////////////////////////////////////////////////////////////////////////////////////////////////////////////////////////////////////////////////////////////////////////////////////////////////////////////////////////////////////////////////////////////////////////////////////////////////////////////////////////////////////////////////////////////////////////////////////////////////////////wEAIAH///////////////8AAA7///////8FAAAABAD///////////////////////////////////////////////////////////////////////////////////////////////////////////////////////////////////////////////////////////////////////////////////////////////////////////////////////////////////////////////////////////////////////////////////////////////////////////////////////////////////////////////////////////////////////////////////////////////////////////////////////////////////////////////////////////////////////////////////////////////////////////////////////8CAAMBAwAAAAIA////////DgAGTGlua0RhdGFMaXN0XzAEAAAAAAAFAAAAAAAFAAAAAwAFAAAAAAD///////8FAAAAAAD///////8DAAEBAwAAAAMA////////DgAGTGlua0RhdGFMaXN0XzEEAAAAAQAFAAAAAgAFAAAABAAEAAEBAwAAAAQA////////DAAGUGVyc29uYWxJZF8wBAAAAAIABQAAAAMABQAAAAE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
  <p:tag name="EMPOWERCHARTSPROPERTIES_SLOT" val="B"/>
  <p:tag name="EMPOWERCHARTSPROPERTIES_LASTWRITEDATE" val="638628314688289214"/>
  <p:tag name="EMPOWERCHARTSPROPERTIES_B_LENGTH" val="24576"/>
  <p:tag name="DOWN_MIGRATION_INITIAL_LAYOUT_REQUIRED" val="9.2.99"/>
  <p:tag name="RUNTIME_ID" val="a61a073e-7942-455b-9015-2c79bf185497"/>
</p:tagLst>
</file>

<file path=ppt/tags/tag5.xml><?xml version="1.0" encoding="utf-8"?>
<p:tagLst xmlns:a="http://schemas.openxmlformats.org/drawingml/2006/main" xmlns:r="http://schemas.openxmlformats.org/officeDocument/2006/relationships" xmlns:p="http://schemas.openxmlformats.org/presentationml/2006/main">
  <p:tag name="EMPOWERCHARTSPROPERTIES_B_0" val="AAAAAAH//////////wEAAAAAAAAAAAAAACoqIFRoaXMgaXMgYSBMaXRlREIgZmlsZSAqKgcFAP////8FAAAAAQAAAAAAAAAAAAAAAAAAAAAAAAAAAAAAAAAAAAAAAAAAAAAAAAABEQAAAFByb3BlcnR5RG9jdW1lbnRzA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AAAAAv//////////AQAAAAAAAAAAAAAAEQAAAFByb3BlcnR5RG9jdW1lbnRzAwAAAAAAAAAEAAAACQAAAF9pZD0kLl9pZAEDAAAAAAADAAAAAQADAAAAIwAAAENvbWJpSW5kZXg9JC5OYW1lICsgJ18nICsgJC5WZXJzaW9uAQUAAAAAAAUAAAABAAUAAAAAAAAAAP///////wAAAAAAAP////8AAAAAAP///////wAAAAAAAP////8AAAAAAP///////wAAAAAAAP////8AAAAAAP///////wAAAAAAAP////8AAAAAAP///////wAAAAAAAP////8AAAAAAP///////wAAAAAAAP////8AAAAAAP///////wAAAAAAAP////8AAAAAAP///////wAAAAAAAP////8AAAAAAP///////wAAAAAAAP////8AAAAAAP///////wAAAAAAAP////8AAAAAAP///////wAAAAAAAP////8AAAAAAP///////wAAAAAAAP////8AAAAAAP///////wAAAAAAAP////8AAAAAAP///////wAAAAAAAP////8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IBAQEBAQEBAQEBAQEBAQMAAAAAAAAAAwAAAAMAAAAA/////wUA/gsAAAAAAAAAAAAAIAD///////////////8AAAD///////////////8DAAAAAgD///////8DAAAAAgD///////////////////////////////////////////////////////////////////////////////////////////////////////////////////////////////////////////////////////////////////////////////////////////////////////////////////////////////////////////////////////////////////////////////////////////////////////////////////////////////////////////////////////////////////////////////////////////////////////////////////////////////////////////////////////////////////////////////////////////////8BACAA////////////////AAAO////////AwAAAAQA////////////////////////////////////////////////////////////////////////////////////////////////////////////////////////////////////////////////////////////////////////////////////////////////////////////////////////////////////////////////////////////////////////////////////////////////////////////////////////////////////////////////////////////////////////////////////////////////////////////////////////////////////////////////////////////////////////////////////////////////////////////////////////AgACAP///////wUAAAACABAACxC9FxdP3H9LrSmvvlmb6CsEAAAAAAADAAAAAAADAAAAAwADAAAAAAADAAAAAwADAAIA////////BQAAAAMAEAALbn1/Q8BXCUCLV61uBhWQoQQAAAABAAMAAAACAAMAAAAEAAMAAAACAP///////wQAAQD///////8FAAAABAAQAAvfnRjX+aAxSou5Yy5TdtSDBAAAAAIAAwAAAAMAAwAAAAE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AAAAEAAAAAP////8DAJ0OAAAAAAAAAAAAAP////9hAGEAAAAFX2lkABAAAAAEEL0XF0/cf0utKa++WZvoKwREYXRhAAUAAAAAAk5hbWUADQAAAExpbmtEYXRhTGlzdAAQVmVyc2lvbgAAAAAACUxhc3RXcml0ZQA8kk0nkgEAAAABAP////9hAGEAAAAFX2lkABAAAAAEbn1/Q8BXCUCLV61uBhWQoQREYXRhAAUAAAAAAk5hbWUADQAAAExpbmtEYXRhTGlzdAAQVmVyc2lvbgABAAAACUxhc3RXcml0ZQA8kk0nkgEAAAACAP////9wAHAAAAAFX2lkABAAAAAE350Y1/mgMUqLuWMuU3bUgwNEYXRhABYAAAACUGVyc29uYWxJZAABAAAAAAACTmFtZQALAAAAUGVyc29uYWxJZAAQVmVyc2lvbgAAAAAACUxhc3RXcml0ZQBhkk0nkgE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AAAAAwAAAAD/////BQAGDAAAAAAAAAAAAAAgAf///////////////wAAAP///////////////wUAAAACAP///////wUAAAACAP///////////////////////////////////////////////////////////////////////////////////////////////////////////////////////////////////////////////////////////////////////////////////////////////////////////////////////////////////////////////////////////////////////////////////////////////////////////////////////////////////////////////////////////////////////////////////////////////////////////////////////////////////////////////////////////////////////////////////////////////wEAIAH///////////////8AAA7///////8FAAAABAD///////////////////////////////////////////////////////////////////////////////////////////////////////////////////////////////////////////////////////////////////////////////////////////////////////////////////////////////////////////////////////////////////////////////////////////////////////////////////////////////////////////////////////////////////////////////////////////////////////////////////////////////////////////////////////////////////////////////////////////////////////////////////////8CAAIBAwAAAAIA////////DgAGTGlua0RhdGFMaXN0XzAEAAAAAAAFAAAAAAAFAAAAAwAFAAAAAAAFAAAAAwADAAIBAwAAAAMA////////DgAGTGlua0RhdGFMaXN0XzEEAAAAAQAFAAAAAgAFAAAABAAFAAAAAgD///////8EAAEBAwAAAAQA////////DAAGUGVyc29uYWxJZF8wBAAAAAIABQAAAAMABQAAAAE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
  <p:tag name="EMPOWERCHARTSPROPERTIES_SLOT" val="B"/>
  <p:tag name="EMPOWERCHARTSPROPERTIES_LASTWRITEDATE" val="638628330481966059"/>
  <p:tag name="EMPOWERCHARTSPROPERTIES_B_LENGTH" val="24576"/>
  <p:tag name="DOWN_MIGRATION_INITIAL_LAYOUT_REQUIRED" val="9.2.99"/>
  <p:tag name="RUNTIME_ID" val="64cb4129-ce53-443a-ac98-8ee77108b4be"/>
</p:tagLst>
</file>

<file path=ppt/tags/tag6.xml><?xml version="1.0" encoding="utf-8"?>
<p:tagLst xmlns:a="http://schemas.openxmlformats.org/drawingml/2006/main" xmlns:r="http://schemas.openxmlformats.org/officeDocument/2006/relationships" xmlns:p="http://schemas.openxmlformats.org/presentationml/2006/main">
  <p:tag name="EMPOWERCHARTSPROPERTIES_B_0" val="AAAAAAH//////////wEAAAAAAAAAAAAAACoqIFRoaXMgaXMgYSBMaXRlREIgZmlsZSAqKgcFAP////8FAAAAAQAAAAAAAAAAAAAAAAAAAAAAAAAAAAAAAAAAAAAAAAAAAAAAAAABEQAAAFByb3BlcnR5RG9jdW1lbnRzA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AAAAAv//////////AQAAAAAAAAAAAAAAEQAAAFByb3BlcnR5RG9jdW1lbnRzAwAAAAAAAAAEAAAACQAAAF9pZD0kLl9pZAEDAAAAAAADAAAAAQADAAAAIwAAAENvbWJpSW5kZXg9JC5OYW1lICsgJ18nICsgJC5WZXJzaW9uAQUAAAAAAAUAAAABAAUAAAAAAAAAAP///////wAAAAAAAP////8AAAAAAP///////wAAAAAAAP////8AAAAAAP///////wAAAAAAAP////8AAAAAAP///////wAAAAAAAP////8AAAAAAP///////wAAAAAAAP////8AAAAAAP///////wAAAAAAAP////8AAAAAAP///////wAAAAAAAP////8AAAAAAP///////wAAAAAAAP////8AAAAAAP///////wAAAAAAAP////8AAAAAAP///////wAAAAAAAP////8AAAAAAP///////wAAAAAAAP////8AAAAAAP///////wAAAAAAAP////8AAAAAAP///////wAAAAAAAP////8AAAAAAP///////wAAAAAAAP////8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IBAQEBAQEBAQEBAQEBAQMAAAAAAAAAAwAAAAMAAAAA/////wUA/gsAAAAAAAAAAAAAIAD///////////////8AAAD///////////////8DAAAAAgD///////8DAAAAAgD///////////////////////////////////////////////////////////////////////////////////////////////////////////////////////////////////////////////////////////////////////////////////////////////////////////////////////////////////////////////////////////////////////////////////////////////////////////////////////////////////////////////////////////////////////////////////////////////////////////////////////////////////////////////////////////////////////////////////////////////8BACAA////////////////AAAO////////AwAAAAQA////////////////////////////////////////////////////////////////////////////////////////////////////////////////////////////////////////////////////////////////////////////////////////////////////////////////////////////////////////////////////////////////////////////////////////////////////////////////////////////////////////////////////////////////////////////////////////////////////////////////////////////////////////////////////////////////////////////////////////////////////////////////////////AgACAP///////wUAAAACABAACxC9FxdP3H9LrSmvvlmb6CsEAAAAAAADAAAAAAADAAAAAwADAAAAAAADAAAAAwADAAIA////////BQAAAAMAEAALbn1/Q8BXCUCLV61uBhWQoQQAAAABAAMAAAACAAMAAAAEAAMAAAACAP///////wQAAQD///////8FAAAABAAQAAvfnRjX+aAxSou5Yy5TdtSDBAAAAAIAAwAAAAMAAwAAAAE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AAAAEAAAAAP////8DAJ0OAAAAAAAAAAAAAP////9hAGEAAAAFX2lkABAAAAAEEL0XF0/cf0utKa++WZvoKwREYXRhAAUAAAAAAk5hbWUADQAAAExpbmtEYXRhTGlzdAAQVmVyc2lvbgAAAAAACUxhc3RXcml0ZQA8kk0nkgEAAAABAP////9hAGEAAAAFX2lkABAAAAAEbn1/Q8BXCUCLV61uBhWQoQREYXRhAAUAAAAAAk5hbWUADQAAAExpbmtEYXRhTGlzdAAQVmVyc2lvbgABAAAACUxhc3RXcml0ZQA8kk0nkgEAAAACAP////9wAHAAAAAFX2lkABAAAAAE350Y1/mgMUqLuWMuU3bUgwNEYXRhABYAAAACUGVyc29uYWxJZAABAAAAAAACTmFtZQALAAAAUGVyc29uYWxJZAAQVmVyc2lvbgAAAAAACUxhc3RXcml0ZQBhkk0nkgE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AAAAAwAAAAD/////BQAGDAAAAAAAAAAAAAAgAf///////////////wAAAP///////////////wUAAAACAP///////wUAAAACAP///////////////////////////////////////////////////////////////////////////////////////////////////////////////////////////////////////////////////////////////////////////////////////////////////////////////////////////////////////////////////////////////////////////////////////////////////////////////////////////////////////////////////////////////////////////////////////////////////////////////////////////////////////////////////////////////////////////////////////////////wEAIAH///////////////8AAA7///////8FAAAABAD///////////////////////////////////////////////////////////////////////////////////////////////////////////////////////////////////////////////////////////////////////////////////////////////////////////////////////////////////////////////////////////////////////////////////////////////////////////////////////////////////////////////////////////////////////////////////////////////////////////////////////////////////////////////////////////////////////////////////////////////////////////////////////8CAAIBAwAAAAIA////////DgAGTGlua0RhdGFMaXN0XzAEAAAAAAAFAAAAAAAFAAAAAwAFAAAAAAAFAAAAAwADAAIBAwAAAAMA////////DgAGTGlua0RhdGFMaXN0XzEEAAAAAQAFAAAAAgAFAAAABAAFAAAAAgD///////8EAAEBAwAAAAQA////////DAAGUGVyc29uYWxJZF8wBAAAAAIABQAAAAMABQAAAAE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
  <p:tag name="EMPOWERCHARTSPROPERTIES_SLOT" val="B"/>
  <p:tag name="EMPOWERCHARTSPROPERTIES_LASTWRITEDATE" val="638628330481966059"/>
  <p:tag name="EMPOWERCHARTSPROPERTIES_B_LENGTH" val="24576"/>
  <p:tag name="DOWN_MIGRATION_INITIAL_LAYOUT_REQUIRED" val="9.2.99"/>
  <p:tag name="RUNTIME_ID" val="64cb4129-ce53-443a-ac98-8ee77108b4be"/>
</p:tagLst>
</file>

<file path=ppt/theme/theme1.xml><?xml version="1.0" encoding="utf-8"?>
<a:theme xmlns:a="http://schemas.openxmlformats.org/drawingml/2006/main" name="Office Theme">
  <a:themeElements>
    <a:clrScheme name="MIAD">
      <a:dk1>
        <a:sysClr val="windowText" lastClr="000000"/>
      </a:dk1>
      <a:lt1>
        <a:sysClr val="window" lastClr="FFFFFF"/>
      </a:lt1>
      <a:dk2>
        <a:srgbClr val="17365D"/>
      </a:dk2>
      <a:lt2>
        <a:srgbClr val="EEECE1"/>
      </a:lt2>
      <a:accent1>
        <a:srgbClr val="F68222"/>
      </a:accent1>
      <a:accent2>
        <a:srgbClr val="FAC760"/>
      </a:accent2>
      <a:accent3>
        <a:srgbClr val="22D7F0"/>
      </a:accent3>
      <a:accent4>
        <a:srgbClr val="8064A2"/>
      </a:accent4>
      <a:accent5>
        <a:srgbClr val="4BACC6"/>
      </a:accent5>
      <a:accent6>
        <a:srgbClr val="F79646"/>
      </a:accent6>
      <a:hlink>
        <a:srgbClr val="0000FF"/>
      </a:hlink>
      <a:folHlink>
        <a:srgbClr val="C000C0"/>
      </a:folHlink>
    </a:clrScheme>
    <a:fontScheme name="MIAND_Antenna">
      <a:majorFont>
        <a:latin typeface="Antenna Bold"/>
        <a:ea typeface=""/>
        <a:cs typeface=""/>
      </a:majorFont>
      <a:minorFont>
        <a:latin typeface="Antenna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9A14481640375D42A0AD6EAA5683B283" ma:contentTypeVersion="16" ma:contentTypeDescription="Crear nuevo documento." ma:contentTypeScope="" ma:versionID="6267e73a70860c3b02748366b65a3203">
  <xsd:schema xmlns:xsd="http://www.w3.org/2001/XMLSchema" xmlns:xs="http://www.w3.org/2001/XMLSchema" xmlns:p="http://schemas.microsoft.com/office/2006/metadata/properties" xmlns:ns2="299da364-5bd6-4856-b54f-296f95f3dc71" xmlns:ns3="ea139a22-7d94-48e4-acc9-d5af7e9b8547" xmlns:ns4="7fe59f34-55a4-4ccc-9a2c-36cfcecf2037" xmlns:ns5="46c87129-2922-41e0-9915-4492c14b85cf" targetNamespace="http://schemas.microsoft.com/office/2006/metadata/properties" ma:root="true" ma:fieldsID="da07e93e392305425ada58dd67d7bd31" ns2:_="" ns3:_="" ns4:_="" ns5:_="">
    <xsd:import namespace="299da364-5bd6-4856-b54f-296f95f3dc71"/>
    <xsd:import namespace="ea139a22-7d94-48e4-acc9-d5af7e9b8547"/>
    <xsd:import namespace="7fe59f34-55a4-4ccc-9a2c-36cfcecf2037"/>
    <xsd:import namespace="46c87129-2922-41e0-9915-4492c14b85cf"/>
    <xsd:element name="properties">
      <xsd:complexType>
        <xsd:sequence>
          <xsd:element name="documentManagement">
            <xsd:complexType>
              <xsd:all>
                <xsd:element ref="ns2:MediaServiceMetadata" minOccurs="0"/>
                <xsd:element ref="ns2:MediaServiceFastMetadata" minOccurs="0"/>
                <xsd:element ref="ns3:MediaServiceDateTaken" minOccurs="0"/>
                <xsd:element ref="ns3:MediaLengthInSeconds" minOccurs="0"/>
                <xsd:element ref="ns3:MediaServiceAutoTags" minOccurs="0"/>
                <xsd:element ref="ns3:MediaServiceGenerationTime" minOccurs="0"/>
                <xsd:element ref="ns3:MediaServiceEventHashCode" minOccurs="0"/>
                <xsd:element ref="ns4:SharedWithUsers" minOccurs="0"/>
                <xsd:element ref="ns4:SharedWithDetails" minOccurs="0"/>
                <xsd:element ref="ns3:MediaServiceAutoKeyPoints" minOccurs="0"/>
                <xsd:element ref="ns3:MediaServiceKeyPoints" minOccurs="0"/>
                <xsd:element ref="ns3:lcf76f155ced4ddcb4097134ff3c332f" minOccurs="0"/>
                <xsd:element ref="ns5:TaxCatchAll" minOccurs="0"/>
                <xsd:element ref="ns3:MediaServiceOCR"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99da364-5bd6-4856-b54f-296f95f3dc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a139a22-7d94-48e4-acc9-d5af7e9b8547" elementFormDefault="qualified">
    <xsd:import namespace="http://schemas.microsoft.com/office/2006/documentManagement/types"/>
    <xsd:import namespace="http://schemas.microsoft.com/office/infopath/2007/PartnerControls"/>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lcf76f155ced4ddcb4097134ff3c332f" ma:index="20" nillable="true" ma:taxonomy="true" ma:internalName="lcf76f155ced4ddcb4097134ff3c332f" ma:taxonomyFieldName="MediaServiceImageTags" ma:displayName="Etiquetas de imagen" ma:readOnly="false" ma:fieldId="{5cf76f15-5ced-4ddc-b409-7134ff3c332f}" ma:taxonomyMulti="true" ma:sspId="a38e7027-190f-4f90-8839-9f8250567d86" ma:termSetId="09814cd3-568e-fe90-9814-8d621ff8fb84" ma:anchorId="fba54fb3-c3e1-fe81-a776-ca4b69148c4d" ma:open="true" ma:isKeyword="false">
      <xsd:complexType>
        <xsd:sequence>
          <xsd:element ref="pc:Terms" minOccurs="0" maxOccurs="1"/>
        </xsd:sequence>
      </xsd:complexType>
    </xsd:element>
    <xsd:element name="MediaServiceOCR" ma:index="22" nillable="true" ma:displayName="Extracted Text" ma:internalName="MediaServiceOCR" ma:readOnly="true">
      <xsd:simpleType>
        <xsd:restriction base="dms:Note">
          <xsd:maxLength value="255"/>
        </xsd:restriction>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fe59f34-55a4-4ccc-9a2c-36cfcecf2037" elementFormDefault="qualified">
    <xsd:import namespace="http://schemas.microsoft.com/office/2006/documentManagement/types"/>
    <xsd:import namespace="http://schemas.microsoft.com/office/infopath/2007/PartnerControls"/>
    <xsd:element name="SharedWithUsers" ma:index="15"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Detalles de uso compartido"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6c87129-2922-41e0-9915-4492c14b85cf" elementFormDefault="qualified">
    <xsd:import namespace="http://schemas.microsoft.com/office/2006/documentManagement/types"/>
    <xsd:import namespace="http://schemas.microsoft.com/office/infopath/2007/PartnerControls"/>
    <xsd:element name="TaxCatchAll" ma:index="21" nillable="true" ma:displayName="Taxonomy Catch All Column" ma:hidden="true" ma:list="{38382456-B593-4578-9EAA-F7B68DF16CC0}" ma:internalName="TaxCatchAll" ma:showField="CatchAllData" ma:web="{7fe59f34-55a4-4ccc-9a2c-36cfcecf203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ea139a22-7d94-48e4-acc9-d5af7e9b8547">
      <Terms xmlns="http://schemas.microsoft.com/office/infopath/2007/PartnerControls"/>
    </lcf76f155ced4ddcb4097134ff3c332f>
    <TaxCatchAll xmlns="46c87129-2922-41e0-9915-4492c14b85cf"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1A5D5A2-D907-4C81-8885-8FDEEF633EC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99da364-5bd6-4856-b54f-296f95f3dc71"/>
    <ds:schemaRef ds:uri="ea139a22-7d94-48e4-acc9-d5af7e9b8547"/>
    <ds:schemaRef ds:uri="7fe59f34-55a4-4ccc-9a2c-36cfcecf2037"/>
    <ds:schemaRef ds:uri="46c87129-2922-41e0-9915-4492c14b85c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E1DB583-C546-473E-B43F-03FF7118660D}">
  <ds:schemaRefs>
    <ds:schemaRef ds:uri="http://schemas.microsoft.com/office/2006/metadata/properties"/>
    <ds:schemaRef ds:uri="http://schemas.microsoft.com/office/2006/documentManagement/types"/>
    <ds:schemaRef ds:uri="http://purl.org/dc/elements/1.1/"/>
    <ds:schemaRef ds:uri="http://www.w3.org/XML/1998/namespace"/>
    <ds:schemaRef ds:uri="7fe59f34-55a4-4ccc-9a2c-36cfcecf2037"/>
    <ds:schemaRef ds:uri="http://purl.org/dc/dcmitype/"/>
    <ds:schemaRef ds:uri="http://schemas.microsoft.com/office/infopath/2007/PartnerControls"/>
    <ds:schemaRef ds:uri="http://purl.org/dc/terms/"/>
    <ds:schemaRef ds:uri="http://schemas.openxmlformats.org/package/2006/metadata/core-properties"/>
    <ds:schemaRef ds:uri="ea139a22-7d94-48e4-acc9-d5af7e9b8547"/>
    <ds:schemaRef ds:uri="299da364-5bd6-4856-b54f-296f95f3dc71"/>
    <ds:schemaRef ds:uri="46c87129-2922-41e0-9915-4492c14b85cf"/>
  </ds:schemaRefs>
</ds:datastoreItem>
</file>

<file path=customXml/itemProps3.xml><?xml version="1.0" encoding="utf-8"?>
<ds:datastoreItem xmlns:ds="http://schemas.openxmlformats.org/officeDocument/2006/customXml" ds:itemID="{E356C2FC-EB0B-443C-963F-C67494879B6A}">
  <ds:schemaRefs>
    <ds:schemaRef ds:uri="http://schemas.microsoft.com/sharepoint/v3/contenttype/forms"/>
  </ds:schemaRefs>
</ds:datastoreItem>
</file>

<file path=docMetadata/LabelInfo.xml><?xml version="1.0" encoding="utf-8"?>
<clbl:labelList xmlns:clbl="http://schemas.microsoft.com/office/2020/mipLabelMetadata">
  <clbl:label id="{8bb759f6-5337-4dc5-b19b-e74b6da11f8f}" enabled="1" method="Standard" siteId="{41ff26dc-250f-4b13-8981-739be8610c21}" removed="0"/>
</clbl:labelList>
</file>

<file path=docProps/app.xml><?xml version="1.0" encoding="utf-8"?>
<Properties xmlns="http://schemas.openxmlformats.org/officeDocument/2006/extended-properties" xmlns:vt="http://schemas.openxmlformats.org/officeDocument/2006/docPropsVTypes">
  <TotalTime>1569</TotalTime>
  <Words>1294</Words>
  <Application>Microsoft Office PowerPoint</Application>
  <PresentationFormat>Widescreen</PresentationFormat>
  <Paragraphs>202</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Antenna Bold</vt:lpstr>
      <vt:lpstr>Antenna Light</vt:lpstr>
      <vt:lpstr>Antenna Regular</vt:lpstr>
      <vt:lpstr>Arial</vt:lpstr>
      <vt:lpstr>Calibri</vt:lpstr>
      <vt:lpstr>Times New Roman</vt:lpstr>
      <vt:lpstr>Office Theme</vt:lpstr>
      <vt:lpstr>Determinación de dosis óptima de coagulantes para PTAP Tibitoc mediante algoritmos de aprendizaje no supervisado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Formato HD</dc:title>
  <dc:creator>Autor</dc:creator>
  <cp:lastModifiedBy>Santiago Forero</cp:lastModifiedBy>
  <cp:revision>37</cp:revision>
  <dcterms:created xsi:type="dcterms:W3CDTF">2022-03-16T17:40:10Z</dcterms:created>
  <dcterms:modified xsi:type="dcterms:W3CDTF">2024-09-25T04:07:13Z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0x0101009A14481640375D42A0AD6EAA5683B283</vt:lpwstr>
  </property>
  <property fmtid="{D5CDD505-2E9C-101B-9397-08002B2CF9AE}" pid="3" name="ClassificationContentMarkingFooterLocations">
    <vt:lpwstr>Office Theme:3</vt:lpwstr>
  </property>
  <property fmtid="{D5CDD505-2E9C-101B-9397-08002B2CF9AE}" pid="4" name="ClassificationContentMarkingFooterText">
    <vt:lpwstr>SLB-Private</vt:lpwstr>
  </property>
</Properties>
</file>

<file path=docProps/thumbnail.jpeg>
</file>